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FA00"/>
    <a:srgbClr val="FF40FF"/>
    <a:srgbClr val="FF9300"/>
    <a:srgbClr val="59D454"/>
    <a:srgbClr val="05B050"/>
    <a:srgbClr val="876657"/>
    <a:srgbClr val="008F01"/>
    <a:srgbClr val="00FDFF"/>
    <a:srgbClr val="FFF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38"/>
    <p:restoredTop sz="86433"/>
  </p:normalViewPr>
  <p:slideViewPr>
    <p:cSldViewPr snapToGrid="0" snapToObjects="1">
      <p:cViewPr>
        <p:scale>
          <a:sx n="92" d="100"/>
          <a:sy n="92" d="100"/>
        </p:scale>
        <p:origin x="864" y="11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45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6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42F98B-EF77-2242-8370-196C79AEC620}" type="datetimeFigureOut">
              <a:rPr kumimoji="1" lang="ja-JP" altLang="en-US" smtClean="0"/>
              <a:t>2023/7/17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419A6-2CF7-954C-BA37-18AFF9B9C3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5444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B09583-745A-9D4C-AF69-DAF41C57AC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 anchor="b"/>
          <a:lstStyle>
            <a:lvl1pPr algn="ctr">
              <a:defRPr sz="6000" b="1">
                <a:solidFill>
                  <a:srgbClr val="008F00"/>
                </a:solidFill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0A65D0B-C10B-324F-B5C7-3682B94D19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32559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12450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8128F4-AF7E-2A47-9CF9-F655F40A3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188" y="0"/>
            <a:ext cx="11465623" cy="852055"/>
          </a:xfrm>
        </p:spPr>
        <p:txBody>
          <a:bodyPr lIns="72000" tIns="72000" rIns="72000" bIns="36000">
            <a:normAutofit/>
          </a:bodyPr>
          <a:lstStyle>
            <a:lvl1pPr algn="l" defTabSz="126000">
              <a:defRPr sz="3600" b="1">
                <a:solidFill>
                  <a:srgbClr val="008F00"/>
                </a:solidFill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9910DE-0400-9642-B3C1-BA6E6ECC3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188" y="852055"/>
            <a:ext cx="11465622" cy="5640820"/>
          </a:xfrm>
        </p:spPr>
        <p:txBody>
          <a:bodyPr>
            <a:normAutofit/>
          </a:bodyPr>
          <a:lstStyle>
            <a:lvl1pPr marL="252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1pPr>
            <a:lvl2pPr marL="504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2pPr>
            <a:lvl3pPr marL="756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3pPr>
            <a:lvl4pPr marL="1008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4pPr>
            <a:lvl5pPr marL="1260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F224ED6-FC34-774D-8366-08437D141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5678" y="1"/>
            <a:ext cx="673132" cy="852054"/>
          </a:xfrm>
        </p:spPr>
        <p:txBody>
          <a:bodyPr rIns="0"/>
          <a:lstStyle>
            <a:lvl1pPr>
              <a:defRPr sz="2800" b="1">
                <a:solidFill>
                  <a:srgbClr val="008F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0B5333F8-CA13-C94E-836A-0AD9DD3708B0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0" name="日付プレースホルダー 6">
            <a:extLst>
              <a:ext uri="{FF2B5EF4-FFF2-40B4-BE49-F238E27FC236}">
                <a16:creationId xmlns:a16="http://schemas.microsoft.com/office/drawing/2014/main" id="{07D54EC8-D950-5A46-893A-7C88A9826A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800000" cy="365125"/>
          </a:xfrm>
        </p:spPr>
        <p:txBody>
          <a:bodyPr lIns="180000"/>
          <a:lstStyle>
            <a:lvl1pPr algn="ctr"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ja-JP" dirty="0"/>
              <a:t>SK LOWE meeting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0719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8128F4-AF7E-2A47-9CF9-F655F40A3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189" y="0"/>
            <a:ext cx="5732812" cy="852055"/>
          </a:xfrm>
        </p:spPr>
        <p:txBody>
          <a:bodyPr lIns="72000" tIns="72000" rIns="72000" bIns="36000">
            <a:normAutofit/>
          </a:bodyPr>
          <a:lstStyle>
            <a:lvl1pPr algn="l" defTabSz="126000">
              <a:defRPr sz="3600" b="1">
                <a:solidFill>
                  <a:srgbClr val="008F00"/>
                </a:solidFill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9910DE-0400-9642-B3C1-BA6E6ECC3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188" y="852055"/>
            <a:ext cx="5732812" cy="5640820"/>
          </a:xfrm>
        </p:spPr>
        <p:txBody>
          <a:bodyPr>
            <a:normAutofit/>
          </a:bodyPr>
          <a:lstStyle>
            <a:lvl1pPr marL="252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1pPr>
            <a:lvl2pPr marL="504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2pPr>
            <a:lvl3pPr marL="756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3pPr>
            <a:lvl4pPr marL="1008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4pPr>
            <a:lvl5pPr marL="1260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2" name="スライド番号プレースホルダー 8">
            <a:extLst>
              <a:ext uri="{FF2B5EF4-FFF2-40B4-BE49-F238E27FC236}">
                <a16:creationId xmlns:a16="http://schemas.microsoft.com/office/drawing/2014/main" id="{4EC51F0B-320F-FB41-AF10-DD0CCED7E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5678" y="1"/>
            <a:ext cx="673132" cy="852054"/>
          </a:xfrm>
        </p:spPr>
        <p:txBody>
          <a:bodyPr rIns="0"/>
          <a:lstStyle>
            <a:lvl1pPr>
              <a:defRPr sz="2800" b="1">
                <a:solidFill>
                  <a:srgbClr val="008F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0B5333F8-CA13-C94E-836A-0AD9DD3708B0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6" name="日付プレースホルダー 6">
            <a:extLst>
              <a:ext uri="{FF2B5EF4-FFF2-40B4-BE49-F238E27FC236}">
                <a16:creationId xmlns:a16="http://schemas.microsoft.com/office/drawing/2014/main" id="{7B99D613-D123-AD47-98F1-D67B469AED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800000" cy="365125"/>
          </a:xfrm>
        </p:spPr>
        <p:txBody>
          <a:bodyPr lIns="180000"/>
          <a:lstStyle>
            <a:lvl1pPr algn="ctr"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ja-JP" dirty="0"/>
              <a:t>SK LOWE meeting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73746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8128F4-AF7E-2A47-9CF9-F655F40A3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189" y="0"/>
            <a:ext cx="5732812" cy="852055"/>
          </a:xfrm>
        </p:spPr>
        <p:txBody>
          <a:bodyPr lIns="72000" tIns="72000" rIns="72000" bIns="36000">
            <a:normAutofit/>
          </a:bodyPr>
          <a:lstStyle>
            <a:lvl1pPr algn="l" defTabSz="126000">
              <a:defRPr sz="3600" b="1">
                <a:solidFill>
                  <a:srgbClr val="008F00"/>
                </a:solidFill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9910DE-0400-9642-B3C1-BA6E6ECC3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188" y="852056"/>
            <a:ext cx="5732812" cy="5640820"/>
          </a:xfrm>
        </p:spPr>
        <p:txBody>
          <a:bodyPr>
            <a:normAutofit/>
          </a:bodyPr>
          <a:lstStyle>
            <a:lvl1pPr marL="252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1pPr>
            <a:lvl2pPr marL="504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2pPr>
            <a:lvl3pPr marL="756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3pPr>
            <a:lvl4pPr marL="1008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4pPr>
            <a:lvl5pPr marL="1260000" indent="-252000" defTabSz="126000">
              <a:lnSpc>
                <a:spcPct val="100000"/>
              </a:lnSpc>
              <a:defRPr sz="1800">
                <a:latin typeface="Times New Roman" panose="02020603050405020304" pitchFamily="18" charset="0"/>
                <a:ea typeface="Hiragino Mincho Pro W3" panose="02020300000000000000" pitchFamily="18" charset="-128"/>
                <a:cs typeface="Times New Roman" panose="02020603050405020304" pitchFamily="18" charset="0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6">
            <a:extLst>
              <a:ext uri="{FF2B5EF4-FFF2-40B4-BE49-F238E27FC236}">
                <a16:creationId xmlns:a16="http://schemas.microsoft.com/office/drawing/2014/main" id="{A9F64EF8-045B-6B4A-B7C0-52D9486D7A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800000" cy="365125"/>
          </a:xfrm>
        </p:spPr>
        <p:txBody>
          <a:bodyPr lIns="180000"/>
          <a:lstStyle>
            <a:lvl1pPr algn="ctr"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ja-JP" dirty="0"/>
              <a:t>SK LOWE meeting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12386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6">
            <a:extLst>
              <a:ext uri="{FF2B5EF4-FFF2-40B4-BE49-F238E27FC236}">
                <a16:creationId xmlns:a16="http://schemas.microsoft.com/office/drawing/2014/main" id="{E3E7387E-E80D-954D-B80B-D387D3D16A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1800000" cy="365125"/>
          </a:xfrm>
        </p:spPr>
        <p:txBody>
          <a:bodyPr lIns="180000"/>
          <a:lstStyle>
            <a:lvl1pPr algn="ctr"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ja-JP" dirty="0"/>
              <a:t>SK LOWE meeting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22988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382F803-0A63-7C4C-BED4-52762B127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94CB4C3-8A8B-7B48-B67C-6847B5E3B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2A5E99E-CBB9-A340-9B5F-840C29A19E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2019/11/14 Super-Kamiokande Collaboration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6944C5-B57A-5848-97FF-F22E45790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BDE0B6-4834-CF45-8B2A-45FF16AA5F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333F8-CA13-C94E-836A-0AD9DD3708B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67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84" r:id="rId4"/>
    <p:sldLayoutId id="2147483655" r:id="rId5"/>
    <p:sldLayoutId id="2147483660" r:id="rId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41AFD87C-8DAF-95BF-70D2-FF6C864339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35" t="40109" r="28924" b="34825"/>
          <a:stretch/>
        </p:blipFill>
        <p:spPr>
          <a:xfrm>
            <a:off x="3457883" y="1629000"/>
            <a:ext cx="5276234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60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グループ化 105">
            <a:extLst>
              <a:ext uri="{FF2B5EF4-FFF2-40B4-BE49-F238E27FC236}">
                <a16:creationId xmlns:a16="http://schemas.microsoft.com/office/drawing/2014/main" id="{86DA2E13-4C29-169F-AFD0-778D04503944}"/>
              </a:ext>
            </a:extLst>
          </p:cNvPr>
          <p:cNvGrpSpPr/>
          <p:nvPr/>
        </p:nvGrpSpPr>
        <p:grpSpPr>
          <a:xfrm>
            <a:off x="2661941" y="549000"/>
            <a:ext cx="6868117" cy="5760000"/>
            <a:chOff x="3417692" y="549000"/>
            <a:chExt cx="6868117" cy="5760000"/>
          </a:xfrm>
        </p:grpSpPr>
        <p:grpSp>
          <p:nvGrpSpPr>
            <p:cNvPr id="4" name="グループ化 3">
              <a:extLst>
                <a:ext uri="{FF2B5EF4-FFF2-40B4-BE49-F238E27FC236}">
                  <a16:creationId xmlns:a16="http://schemas.microsoft.com/office/drawing/2014/main" id="{73FDCACB-FF73-BDC3-F47B-7B02E720AB75}"/>
                </a:ext>
              </a:extLst>
            </p:cNvPr>
            <p:cNvGrpSpPr/>
            <p:nvPr/>
          </p:nvGrpSpPr>
          <p:grpSpPr>
            <a:xfrm>
              <a:off x="4525809" y="549000"/>
              <a:ext cx="5760000" cy="5760000"/>
              <a:chOff x="3384000" y="0"/>
              <a:chExt cx="5760000" cy="5760000"/>
            </a:xfrm>
            <a:scene3d>
              <a:camera prst="orthographicFront">
                <a:rot lat="1200000" lon="2400000" rev="0"/>
              </a:camera>
              <a:lightRig rig="threePt" dir="t"/>
            </a:scene3d>
          </p:grpSpPr>
          <p:sp>
            <p:nvSpPr>
              <p:cNvPr id="15" name="正方形/長方形 14">
                <a:extLst>
                  <a:ext uri="{FF2B5EF4-FFF2-40B4-BE49-F238E27FC236}">
                    <a16:creationId xmlns:a16="http://schemas.microsoft.com/office/drawing/2014/main" id="{6F549E37-F54E-3C37-D6CF-44D2657BC1F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384000" y="0"/>
                <a:ext cx="5760000" cy="576000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C0A05968-D5D1-9BF3-34F5-DAE476324141}"/>
                  </a:ext>
                </a:extLst>
              </p:cNvPr>
              <p:cNvGrpSpPr/>
              <p:nvPr/>
            </p:nvGrpSpPr>
            <p:grpSpPr>
              <a:xfrm>
                <a:off x="3511882" y="112542"/>
                <a:ext cx="469274" cy="5533642"/>
                <a:chOff x="3511882" y="112542"/>
                <a:chExt cx="469274" cy="5533642"/>
              </a:xfrm>
            </p:grpSpPr>
            <p:sp>
              <p:nvSpPr>
                <p:cNvPr id="80" name="円/楕円 79">
                  <a:extLst>
                    <a:ext uri="{FF2B5EF4-FFF2-40B4-BE49-F238E27FC236}">
                      <a16:creationId xmlns:a16="http://schemas.microsoft.com/office/drawing/2014/main" id="{D59E1F2F-9D4A-376F-2635-BCF312D520B1}"/>
                    </a:ext>
                  </a:extLst>
                </p:cNvPr>
                <p:cNvSpPr/>
                <p:nvPr/>
              </p:nvSpPr>
              <p:spPr>
                <a:xfrm>
                  <a:off x="3516923" y="11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1" name="円/楕円 80">
                  <a:extLst>
                    <a:ext uri="{FF2B5EF4-FFF2-40B4-BE49-F238E27FC236}">
                      <a16:creationId xmlns:a16="http://schemas.microsoft.com/office/drawing/2014/main" id="{2D16E69E-65F0-20E3-CEF5-73EF5FCA8E2E}"/>
                    </a:ext>
                  </a:extLst>
                </p:cNvPr>
                <p:cNvSpPr/>
                <p:nvPr/>
              </p:nvSpPr>
              <p:spPr>
                <a:xfrm>
                  <a:off x="3511882" y="3713816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2" name="円/楕円 81">
                  <a:extLst>
                    <a:ext uri="{FF2B5EF4-FFF2-40B4-BE49-F238E27FC236}">
                      <a16:creationId xmlns:a16="http://schemas.microsoft.com/office/drawing/2014/main" id="{DF930AED-B065-74B7-FA74-A51FDE391D75}"/>
                    </a:ext>
                  </a:extLst>
                </p:cNvPr>
                <p:cNvSpPr/>
                <p:nvPr/>
              </p:nvSpPr>
              <p:spPr>
                <a:xfrm>
                  <a:off x="3511882" y="83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3" name="円/楕円 82">
                  <a:extLst>
                    <a:ext uri="{FF2B5EF4-FFF2-40B4-BE49-F238E27FC236}">
                      <a16:creationId xmlns:a16="http://schemas.microsoft.com/office/drawing/2014/main" id="{386D40E4-4D00-C686-83AB-014B86B42827}"/>
                    </a:ext>
                  </a:extLst>
                </p:cNvPr>
                <p:cNvSpPr/>
                <p:nvPr/>
              </p:nvSpPr>
              <p:spPr>
                <a:xfrm>
                  <a:off x="3511883" y="2989330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4" name="円/楕円 83">
                  <a:extLst>
                    <a:ext uri="{FF2B5EF4-FFF2-40B4-BE49-F238E27FC236}">
                      <a16:creationId xmlns:a16="http://schemas.microsoft.com/office/drawing/2014/main" id="{CF105E17-9A76-0124-8A7B-3D8406B9E61B}"/>
                    </a:ext>
                  </a:extLst>
                </p:cNvPr>
                <p:cNvSpPr/>
                <p:nvPr/>
              </p:nvSpPr>
              <p:spPr>
                <a:xfrm>
                  <a:off x="3511883" y="227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円/楕円 84">
                  <a:extLst>
                    <a:ext uri="{FF2B5EF4-FFF2-40B4-BE49-F238E27FC236}">
                      <a16:creationId xmlns:a16="http://schemas.microsoft.com/office/drawing/2014/main" id="{6BC6CD7E-CB5F-4A49-8066-DA1AF3528B94}"/>
                    </a:ext>
                  </a:extLst>
                </p:cNvPr>
                <p:cNvSpPr/>
                <p:nvPr/>
              </p:nvSpPr>
              <p:spPr>
                <a:xfrm>
                  <a:off x="3516923" y="155157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円/楕円 85">
                  <a:extLst>
                    <a:ext uri="{FF2B5EF4-FFF2-40B4-BE49-F238E27FC236}">
                      <a16:creationId xmlns:a16="http://schemas.microsoft.com/office/drawing/2014/main" id="{CD44EF13-22EF-76A6-C652-665B937F4B54}"/>
                    </a:ext>
                  </a:extLst>
                </p:cNvPr>
                <p:cNvSpPr/>
                <p:nvPr/>
              </p:nvSpPr>
              <p:spPr>
                <a:xfrm>
                  <a:off x="3516923" y="515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円/楕円 86">
                  <a:extLst>
                    <a:ext uri="{FF2B5EF4-FFF2-40B4-BE49-F238E27FC236}">
                      <a16:creationId xmlns:a16="http://schemas.microsoft.com/office/drawing/2014/main" id="{60656FE9-52C7-EC57-62E5-86C4245B7BFF}"/>
                    </a:ext>
                  </a:extLst>
                </p:cNvPr>
                <p:cNvSpPr/>
                <p:nvPr/>
              </p:nvSpPr>
              <p:spPr>
                <a:xfrm>
                  <a:off x="3511882" y="443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7" name="グループ化 16">
                <a:extLst>
                  <a:ext uri="{FF2B5EF4-FFF2-40B4-BE49-F238E27FC236}">
                    <a16:creationId xmlns:a16="http://schemas.microsoft.com/office/drawing/2014/main" id="{0115DD22-DCD6-41AC-7819-08C01104119E}"/>
                  </a:ext>
                </a:extLst>
              </p:cNvPr>
              <p:cNvGrpSpPr/>
              <p:nvPr/>
            </p:nvGrpSpPr>
            <p:grpSpPr>
              <a:xfrm>
                <a:off x="4238763" y="108693"/>
                <a:ext cx="469274" cy="5533642"/>
                <a:chOff x="3511882" y="112542"/>
                <a:chExt cx="469274" cy="5533642"/>
              </a:xfrm>
            </p:grpSpPr>
            <p:sp>
              <p:nvSpPr>
                <p:cNvPr id="72" name="円/楕円 71">
                  <a:extLst>
                    <a:ext uri="{FF2B5EF4-FFF2-40B4-BE49-F238E27FC236}">
                      <a16:creationId xmlns:a16="http://schemas.microsoft.com/office/drawing/2014/main" id="{4B1CB08A-4C91-F152-4AB3-73009E56CF2F}"/>
                    </a:ext>
                  </a:extLst>
                </p:cNvPr>
                <p:cNvSpPr/>
                <p:nvPr/>
              </p:nvSpPr>
              <p:spPr>
                <a:xfrm>
                  <a:off x="3516923" y="11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3" name="円/楕円 72">
                  <a:extLst>
                    <a:ext uri="{FF2B5EF4-FFF2-40B4-BE49-F238E27FC236}">
                      <a16:creationId xmlns:a16="http://schemas.microsoft.com/office/drawing/2014/main" id="{996E17B1-FC2B-A03F-71E0-90B28B3E6751}"/>
                    </a:ext>
                  </a:extLst>
                </p:cNvPr>
                <p:cNvSpPr/>
                <p:nvPr/>
              </p:nvSpPr>
              <p:spPr>
                <a:xfrm>
                  <a:off x="3511882" y="3713816"/>
                  <a:ext cx="464233" cy="492369"/>
                </a:xfrm>
                <a:prstGeom prst="ellipse">
                  <a:avLst/>
                </a:prstGeom>
                <a:solidFill>
                  <a:srgbClr val="FFC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4" name="円/楕円 73">
                  <a:extLst>
                    <a:ext uri="{FF2B5EF4-FFF2-40B4-BE49-F238E27FC236}">
                      <a16:creationId xmlns:a16="http://schemas.microsoft.com/office/drawing/2014/main" id="{0773E6C0-F46E-3433-0F28-FEEE6AE4207F}"/>
                    </a:ext>
                  </a:extLst>
                </p:cNvPr>
                <p:cNvSpPr/>
                <p:nvPr/>
              </p:nvSpPr>
              <p:spPr>
                <a:xfrm>
                  <a:off x="3511882" y="83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5" name="円/楕円 74">
                  <a:extLst>
                    <a:ext uri="{FF2B5EF4-FFF2-40B4-BE49-F238E27FC236}">
                      <a16:creationId xmlns:a16="http://schemas.microsoft.com/office/drawing/2014/main" id="{622F8436-6240-021B-9FE5-FF564B89BE56}"/>
                    </a:ext>
                  </a:extLst>
                </p:cNvPr>
                <p:cNvSpPr/>
                <p:nvPr/>
              </p:nvSpPr>
              <p:spPr>
                <a:xfrm>
                  <a:off x="3511883" y="2989330"/>
                  <a:ext cx="464233" cy="492369"/>
                </a:xfrm>
                <a:prstGeom prst="ellipse">
                  <a:avLst/>
                </a:prstGeom>
                <a:solidFill>
                  <a:schemeClr val="accent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6" name="円/楕円 75">
                  <a:extLst>
                    <a:ext uri="{FF2B5EF4-FFF2-40B4-BE49-F238E27FC236}">
                      <a16:creationId xmlns:a16="http://schemas.microsoft.com/office/drawing/2014/main" id="{332B6F40-0975-585B-69DA-BFA2D7F7CEE9}"/>
                    </a:ext>
                  </a:extLst>
                </p:cNvPr>
                <p:cNvSpPr/>
                <p:nvPr/>
              </p:nvSpPr>
              <p:spPr>
                <a:xfrm>
                  <a:off x="3511883" y="2273815"/>
                  <a:ext cx="464233" cy="492369"/>
                </a:xfrm>
                <a:prstGeom prst="ellipse">
                  <a:avLst/>
                </a:prstGeom>
                <a:solidFill>
                  <a:schemeClr val="accent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7" name="円/楕円 76">
                  <a:extLst>
                    <a:ext uri="{FF2B5EF4-FFF2-40B4-BE49-F238E27FC236}">
                      <a16:creationId xmlns:a16="http://schemas.microsoft.com/office/drawing/2014/main" id="{3D4871C4-3BD4-5E6E-2C17-3AEA67B2CE6E}"/>
                    </a:ext>
                  </a:extLst>
                </p:cNvPr>
                <p:cNvSpPr/>
                <p:nvPr/>
              </p:nvSpPr>
              <p:spPr>
                <a:xfrm>
                  <a:off x="3516923" y="1551572"/>
                  <a:ext cx="464233" cy="492369"/>
                </a:xfrm>
                <a:prstGeom prst="ellipse">
                  <a:avLst/>
                </a:prstGeom>
                <a:solidFill>
                  <a:srgbClr val="FFC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8" name="円/楕円 77">
                  <a:extLst>
                    <a:ext uri="{FF2B5EF4-FFF2-40B4-BE49-F238E27FC236}">
                      <a16:creationId xmlns:a16="http://schemas.microsoft.com/office/drawing/2014/main" id="{246AA43E-E3DF-D06E-7C3B-D20D7E3273BE}"/>
                    </a:ext>
                  </a:extLst>
                </p:cNvPr>
                <p:cNvSpPr/>
                <p:nvPr/>
              </p:nvSpPr>
              <p:spPr>
                <a:xfrm>
                  <a:off x="3516923" y="515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9" name="円/楕円 78">
                  <a:extLst>
                    <a:ext uri="{FF2B5EF4-FFF2-40B4-BE49-F238E27FC236}">
                      <a16:creationId xmlns:a16="http://schemas.microsoft.com/office/drawing/2014/main" id="{15337152-4C70-BDEF-CF7C-DA23B7612DB8}"/>
                    </a:ext>
                  </a:extLst>
                </p:cNvPr>
                <p:cNvSpPr/>
                <p:nvPr/>
              </p:nvSpPr>
              <p:spPr>
                <a:xfrm>
                  <a:off x="3511882" y="443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59114748-7D8B-A155-0801-3B1B5823BF2C}"/>
                  </a:ext>
                </a:extLst>
              </p:cNvPr>
              <p:cNvGrpSpPr/>
              <p:nvPr/>
            </p:nvGrpSpPr>
            <p:grpSpPr>
              <a:xfrm>
                <a:off x="4963804" y="115422"/>
                <a:ext cx="469274" cy="5533642"/>
                <a:chOff x="3511882" y="112542"/>
                <a:chExt cx="469274" cy="5533642"/>
              </a:xfrm>
            </p:grpSpPr>
            <p:sp>
              <p:nvSpPr>
                <p:cNvPr id="64" name="円/楕円 63">
                  <a:extLst>
                    <a:ext uri="{FF2B5EF4-FFF2-40B4-BE49-F238E27FC236}">
                      <a16:creationId xmlns:a16="http://schemas.microsoft.com/office/drawing/2014/main" id="{FD87BFA8-8D2A-E53B-09D0-5DBBB372F6BC}"/>
                    </a:ext>
                  </a:extLst>
                </p:cNvPr>
                <p:cNvSpPr/>
                <p:nvPr/>
              </p:nvSpPr>
              <p:spPr>
                <a:xfrm>
                  <a:off x="3516923" y="11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円/楕円 64">
                  <a:extLst>
                    <a:ext uri="{FF2B5EF4-FFF2-40B4-BE49-F238E27FC236}">
                      <a16:creationId xmlns:a16="http://schemas.microsoft.com/office/drawing/2014/main" id="{B6626F7B-CBAE-8167-5C37-9C490DE184D0}"/>
                    </a:ext>
                  </a:extLst>
                </p:cNvPr>
                <p:cNvSpPr/>
                <p:nvPr/>
              </p:nvSpPr>
              <p:spPr>
                <a:xfrm>
                  <a:off x="3511882" y="3713816"/>
                  <a:ext cx="464233" cy="492369"/>
                </a:xfrm>
                <a:prstGeom prst="ellipse">
                  <a:avLst/>
                </a:prstGeom>
                <a:solidFill>
                  <a:srgbClr val="FFFF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円/楕円 65">
                  <a:extLst>
                    <a:ext uri="{FF2B5EF4-FFF2-40B4-BE49-F238E27FC236}">
                      <a16:creationId xmlns:a16="http://schemas.microsoft.com/office/drawing/2014/main" id="{EA6D629F-82E9-C69D-EEF7-FAE9BC65B4B5}"/>
                    </a:ext>
                  </a:extLst>
                </p:cNvPr>
                <p:cNvSpPr/>
                <p:nvPr/>
              </p:nvSpPr>
              <p:spPr>
                <a:xfrm>
                  <a:off x="3511882" y="832542"/>
                  <a:ext cx="464233" cy="492369"/>
                </a:xfrm>
                <a:prstGeom prst="ellipse">
                  <a:avLst/>
                </a:prstGeom>
                <a:solidFill>
                  <a:srgbClr val="FFC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円/楕円 66">
                  <a:extLst>
                    <a:ext uri="{FF2B5EF4-FFF2-40B4-BE49-F238E27FC236}">
                      <a16:creationId xmlns:a16="http://schemas.microsoft.com/office/drawing/2014/main" id="{0D676D44-2813-A829-9C14-9F3DA8A920AA}"/>
                    </a:ext>
                  </a:extLst>
                </p:cNvPr>
                <p:cNvSpPr/>
                <p:nvPr/>
              </p:nvSpPr>
              <p:spPr>
                <a:xfrm>
                  <a:off x="3511883" y="2989330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円/楕円 67">
                  <a:extLst>
                    <a:ext uri="{FF2B5EF4-FFF2-40B4-BE49-F238E27FC236}">
                      <a16:creationId xmlns:a16="http://schemas.microsoft.com/office/drawing/2014/main" id="{D820C805-220D-1ECC-0F21-7B2533674A22}"/>
                    </a:ext>
                  </a:extLst>
                </p:cNvPr>
                <p:cNvSpPr/>
                <p:nvPr/>
              </p:nvSpPr>
              <p:spPr>
                <a:xfrm>
                  <a:off x="3511883" y="227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9" name="円/楕円 68">
                  <a:extLst>
                    <a:ext uri="{FF2B5EF4-FFF2-40B4-BE49-F238E27FC236}">
                      <a16:creationId xmlns:a16="http://schemas.microsoft.com/office/drawing/2014/main" id="{94B5C39D-C3B7-AB64-EBAF-3F5FB111424C}"/>
                    </a:ext>
                  </a:extLst>
                </p:cNvPr>
                <p:cNvSpPr/>
                <p:nvPr/>
              </p:nvSpPr>
              <p:spPr>
                <a:xfrm>
                  <a:off x="3516923" y="1551572"/>
                  <a:ext cx="464233" cy="492369"/>
                </a:xfrm>
                <a:prstGeom prst="ellipse">
                  <a:avLst/>
                </a:prstGeom>
                <a:solidFill>
                  <a:srgbClr val="FFFF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円/楕円 69">
                  <a:extLst>
                    <a:ext uri="{FF2B5EF4-FFF2-40B4-BE49-F238E27FC236}">
                      <a16:creationId xmlns:a16="http://schemas.microsoft.com/office/drawing/2014/main" id="{2E41599A-4125-66E9-9CA9-DCAE6CBECCAA}"/>
                    </a:ext>
                  </a:extLst>
                </p:cNvPr>
                <p:cNvSpPr/>
                <p:nvPr/>
              </p:nvSpPr>
              <p:spPr>
                <a:xfrm>
                  <a:off x="3516923" y="515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円/楕円 70">
                  <a:extLst>
                    <a:ext uri="{FF2B5EF4-FFF2-40B4-BE49-F238E27FC236}">
                      <a16:creationId xmlns:a16="http://schemas.microsoft.com/office/drawing/2014/main" id="{38911927-78AE-C1A7-B9AD-9197CEDECBAA}"/>
                    </a:ext>
                  </a:extLst>
                </p:cNvPr>
                <p:cNvSpPr/>
                <p:nvPr/>
              </p:nvSpPr>
              <p:spPr>
                <a:xfrm>
                  <a:off x="3511882" y="4433815"/>
                  <a:ext cx="464233" cy="492369"/>
                </a:xfrm>
                <a:prstGeom prst="ellipse">
                  <a:avLst/>
                </a:prstGeom>
                <a:solidFill>
                  <a:srgbClr val="FFC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19" name="グループ化 18">
                <a:extLst>
                  <a:ext uri="{FF2B5EF4-FFF2-40B4-BE49-F238E27FC236}">
                    <a16:creationId xmlns:a16="http://schemas.microsoft.com/office/drawing/2014/main" id="{4580D431-AFA7-F413-6862-DCA2B1860E36}"/>
                  </a:ext>
                </a:extLst>
              </p:cNvPr>
              <p:cNvGrpSpPr/>
              <p:nvPr/>
            </p:nvGrpSpPr>
            <p:grpSpPr>
              <a:xfrm>
                <a:off x="5683801" y="115422"/>
                <a:ext cx="469274" cy="5533642"/>
                <a:chOff x="3511882" y="112542"/>
                <a:chExt cx="469274" cy="5533642"/>
              </a:xfrm>
            </p:grpSpPr>
            <p:sp>
              <p:nvSpPr>
                <p:cNvPr id="56" name="円/楕円 55">
                  <a:extLst>
                    <a:ext uri="{FF2B5EF4-FFF2-40B4-BE49-F238E27FC236}">
                      <a16:creationId xmlns:a16="http://schemas.microsoft.com/office/drawing/2014/main" id="{4171F5EA-9114-1BC4-6CD9-A2825B398B7E}"/>
                    </a:ext>
                  </a:extLst>
                </p:cNvPr>
                <p:cNvSpPr/>
                <p:nvPr/>
              </p:nvSpPr>
              <p:spPr>
                <a:xfrm>
                  <a:off x="3516923" y="11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7" name="円/楕円 56">
                  <a:extLst>
                    <a:ext uri="{FF2B5EF4-FFF2-40B4-BE49-F238E27FC236}">
                      <a16:creationId xmlns:a16="http://schemas.microsoft.com/office/drawing/2014/main" id="{3BD1B111-A89B-2752-757F-3973CCEAC352}"/>
                    </a:ext>
                  </a:extLst>
                </p:cNvPr>
                <p:cNvSpPr/>
                <p:nvPr/>
              </p:nvSpPr>
              <p:spPr>
                <a:xfrm>
                  <a:off x="3511882" y="3713816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8" name="円/楕円 57">
                  <a:extLst>
                    <a:ext uri="{FF2B5EF4-FFF2-40B4-BE49-F238E27FC236}">
                      <a16:creationId xmlns:a16="http://schemas.microsoft.com/office/drawing/2014/main" id="{FF9EF97E-10EA-0B90-91C1-A641CD544A42}"/>
                    </a:ext>
                  </a:extLst>
                </p:cNvPr>
                <p:cNvSpPr/>
                <p:nvPr/>
              </p:nvSpPr>
              <p:spPr>
                <a:xfrm>
                  <a:off x="3511882" y="832542"/>
                  <a:ext cx="464233" cy="492369"/>
                </a:xfrm>
                <a:prstGeom prst="ellipse">
                  <a:avLst/>
                </a:prstGeom>
                <a:solidFill>
                  <a:schemeClr val="accent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9" name="円/楕円 58">
                  <a:extLst>
                    <a:ext uri="{FF2B5EF4-FFF2-40B4-BE49-F238E27FC236}">
                      <a16:creationId xmlns:a16="http://schemas.microsoft.com/office/drawing/2014/main" id="{1C50C122-97E1-E0EE-412A-A4B0BA707380}"/>
                    </a:ext>
                  </a:extLst>
                </p:cNvPr>
                <p:cNvSpPr/>
                <p:nvPr/>
              </p:nvSpPr>
              <p:spPr>
                <a:xfrm>
                  <a:off x="3511883" y="2989330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0" name="円/楕円 59">
                  <a:extLst>
                    <a:ext uri="{FF2B5EF4-FFF2-40B4-BE49-F238E27FC236}">
                      <a16:creationId xmlns:a16="http://schemas.microsoft.com/office/drawing/2014/main" id="{9B233416-4E67-5084-EA67-F5C06D84DFCF}"/>
                    </a:ext>
                  </a:extLst>
                </p:cNvPr>
                <p:cNvSpPr/>
                <p:nvPr/>
              </p:nvSpPr>
              <p:spPr>
                <a:xfrm>
                  <a:off x="3511883" y="227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8EB92230-3E70-4940-CD12-AAF9E7C84A99}"/>
                    </a:ext>
                  </a:extLst>
                </p:cNvPr>
                <p:cNvSpPr/>
                <p:nvPr/>
              </p:nvSpPr>
              <p:spPr>
                <a:xfrm>
                  <a:off x="3516923" y="155157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2" name="円/楕円 61">
                  <a:extLst>
                    <a:ext uri="{FF2B5EF4-FFF2-40B4-BE49-F238E27FC236}">
                      <a16:creationId xmlns:a16="http://schemas.microsoft.com/office/drawing/2014/main" id="{8C52D9EC-69ED-6D6F-3037-41D8641D8523}"/>
                    </a:ext>
                  </a:extLst>
                </p:cNvPr>
                <p:cNvSpPr/>
                <p:nvPr/>
              </p:nvSpPr>
              <p:spPr>
                <a:xfrm>
                  <a:off x="3516923" y="515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3" name="円/楕円 62">
                  <a:extLst>
                    <a:ext uri="{FF2B5EF4-FFF2-40B4-BE49-F238E27FC236}">
                      <a16:creationId xmlns:a16="http://schemas.microsoft.com/office/drawing/2014/main" id="{CF0B6F2C-251E-01B3-B842-932F76E78A06}"/>
                    </a:ext>
                  </a:extLst>
                </p:cNvPr>
                <p:cNvSpPr/>
                <p:nvPr/>
              </p:nvSpPr>
              <p:spPr>
                <a:xfrm>
                  <a:off x="3511882" y="4433815"/>
                  <a:ext cx="464233" cy="492369"/>
                </a:xfrm>
                <a:prstGeom prst="ellipse">
                  <a:avLst/>
                </a:prstGeom>
                <a:solidFill>
                  <a:schemeClr val="accent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5211B010-8BEB-CE8E-58E7-643A6DE49CE4}"/>
                  </a:ext>
                </a:extLst>
              </p:cNvPr>
              <p:cNvGrpSpPr/>
              <p:nvPr/>
            </p:nvGrpSpPr>
            <p:grpSpPr>
              <a:xfrm>
                <a:off x="6385915" y="115422"/>
                <a:ext cx="469274" cy="5533642"/>
                <a:chOff x="3511882" y="112542"/>
                <a:chExt cx="469274" cy="5533642"/>
              </a:xfrm>
            </p:grpSpPr>
            <p:sp>
              <p:nvSpPr>
                <p:cNvPr id="48" name="円/楕円 47">
                  <a:extLst>
                    <a:ext uri="{FF2B5EF4-FFF2-40B4-BE49-F238E27FC236}">
                      <a16:creationId xmlns:a16="http://schemas.microsoft.com/office/drawing/2014/main" id="{5B5E7229-5596-5160-6C90-A05044F121AE}"/>
                    </a:ext>
                  </a:extLst>
                </p:cNvPr>
                <p:cNvSpPr/>
                <p:nvPr/>
              </p:nvSpPr>
              <p:spPr>
                <a:xfrm>
                  <a:off x="3516923" y="11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9" name="円/楕円 48">
                  <a:extLst>
                    <a:ext uri="{FF2B5EF4-FFF2-40B4-BE49-F238E27FC236}">
                      <a16:creationId xmlns:a16="http://schemas.microsoft.com/office/drawing/2014/main" id="{310D28B6-BDA6-4C7E-2A28-5EB2414FD5C8}"/>
                    </a:ext>
                  </a:extLst>
                </p:cNvPr>
                <p:cNvSpPr/>
                <p:nvPr/>
              </p:nvSpPr>
              <p:spPr>
                <a:xfrm>
                  <a:off x="3511882" y="3713816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528C17BE-2557-F22E-D628-1CEBB4CBA147}"/>
                    </a:ext>
                  </a:extLst>
                </p:cNvPr>
                <p:cNvSpPr/>
                <p:nvPr/>
              </p:nvSpPr>
              <p:spPr>
                <a:xfrm>
                  <a:off x="3511882" y="832542"/>
                  <a:ext cx="464233" cy="492369"/>
                </a:xfrm>
                <a:prstGeom prst="ellipse">
                  <a:avLst/>
                </a:prstGeom>
                <a:solidFill>
                  <a:schemeClr val="accent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1" name="円/楕円 50">
                  <a:extLst>
                    <a:ext uri="{FF2B5EF4-FFF2-40B4-BE49-F238E27FC236}">
                      <a16:creationId xmlns:a16="http://schemas.microsoft.com/office/drawing/2014/main" id="{7F040798-ADA1-18F9-4D71-CF60E387FAEC}"/>
                    </a:ext>
                  </a:extLst>
                </p:cNvPr>
                <p:cNvSpPr/>
                <p:nvPr/>
              </p:nvSpPr>
              <p:spPr>
                <a:xfrm>
                  <a:off x="3511883" y="2989330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2" name="円/楕円 51">
                  <a:extLst>
                    <a:ext uri="{FF2B5EF4-FFF2-40B4-BE49-F238E27FC236}">
                      <a16:creationId xmlns:a16="http://schemas.microsoft.com/office/drawing/2014/main" id="{3A2A9BA1-D6B8-7AA0-3B86-8102F2228EE5}"/>
                    </a:ext>
                  </a:extLst>
                </p:cNvPr>
                <p:cNvSpPr/>
                <p:nvPr/>
              </p:nvSpPr>
              <p:spPr>
                <a:xfrm>
                  <a:off x="3511883" y="227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3" name="円/楕円 52">
                  <a:extLst>
                    <a:ext uri="{FF2B5EF4-FFF2-40B4-BE49-F238E27FC236}">
                      <a16:creationId xmlns:a16="http://schemas.microsoft.com/office/drawing/2014/main" id="{780058C0-EB5F-7BCA-42C0-FAC452D8F131}"/>
                    </a:ext>
                  </a:extLst>
                </p:cNvPr>
                <p:cNvSpPr/>
                <p:nvPr/>
              </p:nvSpPr>
              <p:spPr>
                <a:xfrm>
                  <a:off x="3516923" y="155157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4" name="円/楕円 53">
                  <a:extLst>
                    <a:ext uri="{FF2B5EF4-FFF2-40B4-BE49-F238E27FC236}">
                      <a16:creationId xmlns:a16="http://schemas.microsoft.com/office/drawing/2014/main" id="{E5674397-6ACB-A330-CEA2-0814D46F2FB9}"/>
                    </a:ext>
                  </a:extLst>
                </p:cNvPr>
                <p:cNvSpPr/>
                <p:nvPr/>
              </p:nvSpPr>
              <p:spPr>
                <a:xfrm>
                  <a:off x="3516923" y="515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5" name="円/楕円 54">
                  <a:extLst>
                    <a:ext uri="{FF2B5EF4-FFF2-40B4-BE49-F238E27FC236}">
                      <a16:creationId xmlns:a16="http://schemas.microsoft.com/office/drawing/2014/main" id="{6C982F5B-BC4E-7405-2A08-140D72CBAC8B}"/>
                    </a:ext>
                  </a:extLst>
                </p:cNvPr>
                <p:cNvSpPr/>
                <p:nvPr/>
              </p:nvSpPr>
              <p:spPr>
                <a:xfrm>
                  <a:off x="3511882" y="4433815"/>
                  <a:ext cx="464233" cy="492369"/>
                </a:xfrm>
                <a:prstGeom prst="ellipse">
                  <a:avLst/>
                </a:prstGeom>
                <a:solidFill>
                  <a:schemeClr val="accent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2CC7722D-40BA-5731-5B8B-848B36EF4AC6}"/>
                  </a:ext>
                </a:extLst>
              </p:cNvPr>
              <p:cNvGrpSpPr/>
              <p:nvPr/>
            </p:nvGrpSpPr>
            <p:grpSpPr>
              <a:xfrm>
                <a:off x="7110467" y="108693"/>
                <a:ext cx="469274" cy="5533642"/>
                <a:chOff x="3511882" y="112542"/>
                <a:chExt cx="469274" cy="5533642"/>
              </a:xfrm>
            </p:grpSpPr>
            <p:sp>
              <p:nvSpPr>
                <p:cNvPr id="40" name="円/楕円 39">
                  <a:extLst>
                    <a:ext uri="{FF2B5EF4-FFF2-40B4-BE49-F238E27FC236}">
                      <a16:creationId xmlns:a16="http://schemas.microsoft.com/office/drawing/2014/main" id="{0C08A7CE-E7EF-109D-FD62-67EBAEE13A04}"/>
                    </a:ext>
                  </a:extLst>
                </p:cNvPr>
                <p:cNvSpPr/>
                <p:nvPr/>
              </p:nvSpPr>
              <p:spPr>
                <a:xfrm>
                  <a:off x="3516923" y="11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1" name="円/楕円 40">
                  <a:extLst>
                    <a:ext uri="{FF2B5EF4-FFF2-40B4-BE49-F238E27FC236}">
                      <a16:creationId xmlns:a16="http://schemas.microsoft.com/office/drawing/2014/main" id="{42F18CC3-F4D4-3B23-BE95-7845D5D9236B}"/>
                    </a:ext>
                  </a:extLst>
                </p:cNvPr>
                <p:cNvSpPr/>
                <p:nvPr/>
              </p:nvSpPr>
              <p:spPr>
                <a:xfrm>
                  <a:off x="3511882" y="3713816"/>
                  <a:ext cx="464233" cy="492369"/>
                </a:xfrm>
                <a:prstGeom prst="ellipse">
                  <a:avLst/>
                </a:prstGeom>
                <a:solidFill>
                  <a:srgbClr val="FFFF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2" name="円/楕円 41">
                  <a:extLst>
                    <a:ext uri="{FF2B5EF4-FFF2-40B4-BE49-F238E27FC236}">
                      <a16:creationId xmlns:a16="http://schemas.microsoft.com/office/drawing/2014/main" id="{38915EBE-F70E-709F-8BF5-B54AAF6ABB02}"/>
                    </a:ext>
                  </a:extLst>
                </p:cNvPr>
                <p:cNvSpPr/>
                <p:nvPr/>
              </p:nvSpPr>
              <p:spPr>
                <a:xfrm>
                  <a:off x="3511882" y="832542"/>
                  <a:ext cx="464233" cy="492369"/>
                </a:xfrm>
                <a:prstGeom prst="ellipse">
                  <a:avLst/>
                </a:prstGeom>
                <a:solidFill>
                  <a:srgbClr val="FFC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3" name="円/楕円 42">
                  <a:extLst>
                    <a:ext uri="{FF2B5EF4-FFF2-40B4-BE49-F238E27FC236}">
                      <a16:creationId xmlns:a16="http://schemas.microsoft.com/office/drawing/2014/main" id="{E18B065B-1E86-0941-AFB2-0B572A12050B}"/>
                    </a:ext>
                  </a:extLst>
                </p:cNvPr>
                <p:cNvSpPr/>
                <p:nvPr/>
              </p:nvSpPr>
              <p:spPr>
                <a:xfrm>
                  <a:off x="3511883" y="2989330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4" name="円/楕円 43">
                  <a:extLst>
                    <a:ext uri="{FF2B5EF4-FFF2-40B4-BE49-F238E27FC236}">
                      <a16:creationId xmlns:a16="http://schemas.microsoft.com/office/drawing/2014/main" id="{259FC05C-FEA3-AF4E-EB19-E88CD0B4F8E2}"/>
                    </a:ext>
                  </a:extLst>
                </p:cNvPr>
                <p:cNvSpPr/>
                <p:nvPr/>
              </p:nvSpPr>
              <p:spPr>
                <a:xfrm>
                  <a:off x="3511883" y="227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5" name="円/楕円 44">
                  <a:extLst>
                    <a:ext uri="{FF2B5EF4-FFF2-40B4-BE49-F238E27FC236}">
                      <a16:creationId xmlns:a16="http://schemas.microsoft.com/office/drawing/2014/main" id="{1F10A86B-48E0-F0ED-A117-EA41FE606FC1}"/>
                    </a:ext>
                  </a:extLst>
                </p:cNvPr>
                <p:cNvSpPr/>
                <p:nvPr/>
              </p:nvSpPr>
              <p:spPr>
                <a:xfrm>
                  <a:off x="3516923" y="1551572"/>
                  <a:ext cx="464233" cy="492369"/>
                </a:xfrm>
                <a:prstGeom prst="ellipse">
                  <a:avLst/>
                </a:prstGeom>
                <a:solidFill>
                  <a:srgbClr val="FFFF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6" name="円/楕円 45">
                  <a:extLst>
                    <a:ext uri="{FF2B5EF4-FFF2-40B4-BE49-F238E27FC236}">
                      <a16:creationId xmlns:a16="http://schemas.microsoft.com/office/drawing/2014/main" id="{3ACA346B-BD84-8D76-8DBF-0C1A5128E5FB}"/>
                    </a:ext>
                  </a:extLst>
                </p:cNvPr>
                <p:cNvSpPr/>
                <p:nvPr/>
              </p:nvSpPr>
              <p:spPr>
                <a:xfrm>
                  <a:off x="3516923" y="515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47" name="円/楕円 46">
                  <a:extLst>
                    <a:ext uri="{FF2B5EF4-FFF2-40B4-BE49-F238E27FC236}">
                      <a16:creationId xmlns:a16="http://schemas.microsoft.com/office/drawing/2014/main" id="{8BD92562-F27A-8D00-4C85-E870032D2F75}"/>
                    </a:ext>
                  </a:extLst>
                </p:cNvPr>
                <p:cNvSpPr/>
                <p:nvPr/>
              </p:nvSpPr>
              <p:spPr>
                <a:xfrm>
                  <a:off x="3511882" y="4433815"/>
                  <a:ext cx="464233" cy="492369"/>
                </a:xfrm>
                <a:prstGeom prst="ellipse">
                  <a:avLst/>
                </a:prstGeom>
                <a:solidFill>
                  <a:srgbClr val="FFC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CAE5C1BF-91BD-7F89-4439-F682C9C03A7E}"/>
                  </a:ext>
                </a:extLst>
              </p:cNvPr>
              <p:cNvGrpSpPr/>
              <p:nvPr/>
            </p:nvGrpSpPr>
            <p:grpSpPr>
              <a:xfrm>
                <a:off x="7837351" y="115422"/>
                <a:ext cx="469274" cy="5533642"/>
                <a:chOff x="3511882" y="112542"/>
                <a:chExt cx="469274" cy="5533642"/>
              </a:xfrm>
            </p:grpSpPr>
            <p:sp>
              <p:nvSpPr>
                <p:cNvPr id="32" name="円/楕円 31">
                  <a:extLst>
                    <a:ext uri="{FF2B5EF4-FFF2-40B4-BE49-F238E27FC236}">
                      <a16:creationId xmlns:a16="http://schemas.microsoft.com/office/drawing/2014/main" id="{985A390D-754D-740E-02D8-C7C2A7995311}"/>
                    </a:ext>
                  </a:extLst>
                </p:cNvPr>
                <p:cNvSpPr/>
                <p:nvPr/>
              </p:nvSpPr>
              <p:spPr>
                <a:xfrm>
                  <a:off x="3516923" y="11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3" name="円/楕円 32">
                  <a:extLst>
                    <a:ext uri="{FF2B5EF4-FFF2-40B4-BE49-F238E27FC236}">
                      <a16:creationId xmlns:a16="http://schemas.microsoft.com/office/drawing/2014/main" id="{1F5036BF-8E6B-9B66-C777-D5B45D81B08B}"/>
                    </a:ext>
                  </a:extLst>
                </p:cNvPr>
                <p:cNvSpPr/>
                <p:nvPr/>
              </p:nvSpPr>
              <p:spPr>
                <a:xfrm>
                  <a:off x="3511882" y="3713816"/>
                  <a:ext cx="464233" cy="492369"/>
                </a:xfrm>
                <a:prstGeom prst="ellipse">
                  <a:avLst/>
                </a:prstGeom>
                <a:solidFill>
                  <a:srgbClr val="FFC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4" name="円/楕円 33">
                  <a:extLst>
                    <a:ext uri="{FF2B5EF4-FFF2-40B4-BE49-F238E27FC236}">
                      <a16:creationId xmlns:a16="http://schemas.microsoft.com/office/drawing/2014/main" id="{87EDDC99-D246-E12A-88A9-015B49358C15}"/>
                    </a:ext>
                  </a:extLst>
                </p:cNvPr>
                <p:cNvSpPr/>
                <p:nvPr/>
              </p:nvSpPr>
              <p:spPr>
                <a:xfrm>
                  <a:off x="3511882" y="83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5" name="円/楕円 34">
                  <a:extLst>
                    <a:ext uri="{FF2B5EF4-FFF2-40B4-BE49-F238E27FC236}">
                      <a16:creationId xmlns:a16="http://schemas.microsoft.com/office/drawing/2014/main" id="{32973E52-93E2-FBF1-7FF7-E7EEBF9F69C0}"/>
                    </a:ext>
                  </a:extLst>
                </p:cNvPr>
                <p:cNvSpPr/>
                <p:nvPr/>
              </p:nvSpPr>
              <p:spPr>
                <a:xfrm>
                  <a:off x="3511883" y="2989330"/>
                  <a:ext cx="464233" cy="492369"/>
                </a:xfrm>
                <a:prstGeom prst="ellipse">
                  <a:avLst/>
                </a:prstGeom>
                <a:solidFill>
                  <a:schemeClr val="accent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6" name="円/楕円 35">
                  <a:extLst>
                    <a:ext uri="{FF2B5EF4-FFF2-40B4-BE49-F238E27FC236}">
                      <a16:creationId xmlns:a16="http://schemas.microsoft.com/office/drawing/2014/main" id="{DB7A03B9-D6F5-3F4D-79BE-E46DA31DF9DB}"/>
                    </a:ext>
                  </a:extLst>
                </p:cNvPr>
                <p:cNvSpPr/>
                <p:nvPr/>
              </p:nvSpPr>
              <p:spPr>
                <a:xfrm>
                  <a:off x="3511883" y="2273815"/>
                  <a:ext cx="464233" cy="492369"/>
                </a:xfrm>
                <a:prstGeom prst="ellipse">
                  <a:avLst/>
                </a:prstGeom>
                <a:solidFill>
                  <a:schemeClr val="accent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7" name="円/楕円 36">
                  <a:extLst>
                    <a:ext uri="{FF2B5EF4-FFF2-40B4-BE49-F238E27FC236}">
                      <a16:creationId xmlns:a16="http://schemas.microsoft.com/office/drawing/2014/main" id="{58435F63-1813-19DE-535C-198968CD03FA}"/>
                    </a:ext>
                  </a:extLst>
                </p:cNvPr>
                <p:cNvSpPr/>
                <p:nvPr/>
              </p:nvSpPr>
              <p:spPr>
                <a:xfrm>
                  <a:off x="3516923" y="1551572"/>
                  <a:ext cx="464233" cy="492369"/>
                </a:xfrm>
                <a:prstGeom prst="ellipse">
                  <a:avLst/>
                </a:prstGeom>
                <a:solidFill>
                  <a:srgbClr val="FFC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8" name="円/楕円 37">
                  <a:extLst>
                    <a:ext uri="{FF2B5EF4-FFF2-40B4-BE49-F238E27FC236}">
                      <a16:creationId xmlns:a16="http://schemas.microsoft.com/office/drawing/2014/main" id="{E18CA0AF-C0D9-870F-539B-0A01C62B716E}"/>
                    </a:ext>
                  </a:extLst>
                </p:cNvPr>
                <p:cNvSpPr/>
                <p:nvPr/>
              </p:nvSpPr>
              <p:spPr>
                <a:xfrm>
                  <a:off x="3516923" y="515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9" name="円/楕円 38">
                  <a:extLst>
                    <a:ext uri="{FF2B5EF4-FFF2-40B4-BE49-F238E27FC236}">
                      <a16:creationId xmlns:a16="http://schemas.microsoft.com/office/drawing/2014/main" id="{3ABB0424-4C80-A252-698B-7CE8FC7B602C}"/>
                    </a:ext>
                  </a:extLst>
                </p:cNvPr>
                <p:cNvSpPr/>
                <p:nvPr/>
              </p:nvSpPr>
              <p:spPr>
                <a:xfrm>
                  <a:off x="3511882" y="443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138BCAD4-8A93-855A-67E5-BC4A7BAEB69F}"/>
                  </a:ext>
                </a:extLst>
              </p:cNvPr>
              <p:cNvGrpSpPr/>
              <p:nvPr/>
            </p:nvGrpSpPr>
            <p:grpSpPr>
              <a:xfrm>
                <a:off x="8550953" y="108693"/>
                <a:ext cx="469274" cy="5533642"/>
                <a:chOff x="3511882" y="112542"/>
                <a:chExt cx="469274" cy="5533642"/>
              </a:xfrm>
            </p:grpSpPr>
            <p:sp>
              <p:nvSpPr>
                <p:cNvPr id="24" name="円/楕円 23">
                  <a:extLst>
                    <a:ext uri="{FF2B5EF4-FFF2-40B4-BE49-F238E27FC236}">
                      <a16:creationId xmlns:a16="http://schemas.microsoft.com/office/drawing/2014/main" id="{A17E6113-BBD4-9C5A-CBBD-AB8A8A41211A}"/>
                    </a:ext>
                  </a:extLst>
                </p:cNvPr>
                <p:cNvSpPr/>
                <p:nvPr/>
              </p:nvSpPr>
              <p:spPr>
                <a:xfrm>
                  <a:off x="3516923" y="11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5" name="円/楕円 24">
                  <a:extLst>
                    <a:ext uri="{FF2B5EF4-FFF2-40B4-BE49-F238E27FC236}">
                      <a16:creationId xmlns:a16="http://schemas.microsoft.com/office/drawing/2014/main" id="{9D408ABE-0843-F0BB-8AC6-529B8F57D951}"/>
                    </a:ext>
                  </a:extLst>
                </p:cNvPr>
                <p:cNvSpPr/>
                <p:nvPr/>
              </p:nvSpPr>
              <p:spPr>
                <a:xfrm>
                  <a:off x="3511882" y="3713816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6" name="円/楕円 25">
                  <a:extLst>
                    <a:ext uri="{FF2B5EF4-FFF2-40B4-BE49-F238E27FC236}">
                      <a16:creationId xmlns:a16="http://schemas.microsoft.com/office/drawing/2014/main" id="{345FE803-1DC5-0F6E-6973-F36D97A53F2A}"/>
                    </a:ext>
                  </a:extLst>
                </p:cNvPr>
                <p:cNvSpPr/>
                <p:nvPr/>
              </p:nvSpPr>
              <p:spPr>
                <a:xfrm>
                  <a:off x="3511882" y="83254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7" name="円/楕円 26">
                  <a:extLst>
                    <a:ext uri="{FF2B5EF4-FFF2-40B4-BE49-F238E27FC236}">
                      <a16:creationId xmlns:a16="http://schemas.microsoft.com/office/drawing/2014/main" id="{F486E6DD-7213-4D1F-3994-D1E2263D82A0}"/>
                    </a:ext>
                  </a:extLst>
                </p:cNvPr>
                <p:cNvSpPr/>
                <p:nvPr/>
              </p:nvSpPr>
              <p:spPr>
                <a:xfrm>
                  <a:off x="3511883" y="2989330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8" name="円/楕円 27">
                  <a:extLst>
                    <a:ext uri="{FF2B5EF4-FFF2-40B4-BE49-F238E27FC236}">
                      <a16:creationId xmlns:a16="http://schemas.microsoft.com/office/drawing/2014/main" id="{5406125B-8E97-22BC-69C2-6D4870EAA44C}"/>
                    </a:ext>
                  </a:extLst>
                </p:cNvPr>
                <p:cNvSpPr/>
                <p:nvPr/>
              </p:nvSpPr>
              <p:spPr>
                <a:xfrm>
                  <a:off x="3511883" y="227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9" name="円/楕円 28">
                  <a:extLst>
                    <a:ext uri="{FF2B5EF4-FFF2-40B4-BE49-F238E27FC236}">
                      <a16:creationId xmlns:a16="http://schemas.microsoft.com/office/drawing/2014/main" id="{7F8BBD17-76EB-44B3-E1DB-EA3F609D6F1B}"/>
                    </a:ext>
                  </a:extLst>
                </p:cNvPr>
                <p:cNvSpPr/>
                <p:nvPr/>
              </p:nvSpPr>
              <p:spPr>
                <a:xfrm>
                  <a:off x="3516923" y="1551572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0" name="円/楕円 29">
                  <a:extLst>
                    <a:ext uri="{FF2B5EF4-FFF2-40B4-BE49-F238E27FC236}">
                      <a16:creationId xmlns:a16="http://schemas.microsoft.com/office/drawing/2014/main" id="{95426B5C-DD6F-DDB5-12BD-BA58AEC66471}"/>
                    </a:ext>
                  </a:extLst>
                </p:cNvPr>
                <p:cNvSpPr/>
                <p:nvPr/>
              </p:nvSpPr>
              <p:spPr>
                <a:xfrm>
                  <a:off x="3516923" y="515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E385A183-7147-EFB7-49F9-08581524DC03}"/>
                    </a:ext>
                  </a:extLst>
                </p:cNvPr>
                <p:cNvSpPr/>
                <p:nvPr/>
              </p:nvSpPr>
              <p:spPr>
                <a:xfrm>
                  <a:off x="3511882" y="4433815"/>
                  <a:ext cx="464233" cy="49236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5" name="ドーナツ 4">
              <a:extLst>
                <a:ext uri="{FF2B5EF4-FFF2-40B4-BE49-F238E27FC236}">
                  <a16:creationId xmlns:a16="http://schemas.microsoft.com/office/drawing/2014/main" id="{75716FBF-0A25-AE6D-BE11-1BF79A4372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43948" y="1274759"/>
              <a:ext cx="4320000" cy="4320000"/>
            </a:xfrm>
            <a:prstGeom prst="donut">
              <a:avLst>
                <a:gd name="adj" fmla="val 12415"/>
              </a:avLst>
            </a:prstGeom>
            <a:solidFill>
              <a:schemeClr val="accent5">
                <a:lumMod val="60000"/>
                <a:lumOff val="40000"/>
                <a:alpha val="60000"/>
              </a:schemeClr>
            </a:solidFill>
            <a:ln>
              <a:noFill/>
            </a:ln>
            <a:scene3d>
              <a:camera prst="orthographicFront">
                <a:rot lat="1200000" lon="24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cxnSp>
          <p:nvCxnSpPr>
            <p:cNvPr id="92" name="直線コネクタ 91">
              <a:extLst>
                <a:ext uri="{FF2B5EF4-FFF2-40B4-BE49-F238E27FC236}">
                  <a16:creationId xmlns:a16="http://schemas.microsoft.com/office/drawing/2014/main" id="{0237BD07-C515-180C-1125-BE75C0B4F0E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3526882" y="4555071"/>
              <a:ext cx="4006686" cy="936000"/>
            </a:xfrm>
            <a:prstGeom prst="line">
              <a:avLst/>
            </a:prstGeom>
            <a:ln w="19050">
              <a:solidFill>
                <a:schemeClr val="accent5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線コネクタ 94">
              <a:extLst>
                <a:ext uri="{FF2B5EF4-FFF2-40B4-BE49-F238E27FC236}">
                  <a16:creationId xmlns:a16="http://schemas.microsoft.com/office/drawing/2014/main" id="{96A8199B-2FB5-D2F7-43B4-CACEC9B5F1B0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97967" y="4403610"/>
              <a:ext cx="3342152" cy="568543"/>
            </a:xfrm>
            <a:prstGeom prst="line">
              <a:avLst/>
            </a:prstGeom>
            <a:ln w="19050">
              <a:solidFill>
                <a:schemeClr val="accent5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コネクタ 96">
              <a:extLst>
                <a:ext uri="{FF2B5EF4-FFF2-40B4-BE49-F238E27FC236}">
                  <a16:creationId xmlns:a16="http://schemas.microsoft.com/office/drawing/2014/main" id="{3A5419D7-F1E7-06A3-5A11-78F73342D41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524538" y="1678283"/>
              <a:ext cx="2700000" cy="2886585"/>
            </a:xfrm>
            <a:prstGeom prst="line">
              <a:avLst/>
            </a:prstGeom>
            <a:ln w="19050">
              <a:solidFill>
                <a:schemeClr val="accent5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コネクタ 100">
              <a:extLst>
                <a:ext uri="{FF2B5EF4-FFF2-40B4-BE49-F238E27FC236}">
                  <a16:creationId xmlns:a16="http://schemas.microsoft.com/office/drawing/2014/main" id="{03134491-E26E-A8D7-06C7-547CD2E7D903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091174" y="2064776"/>
              <a:ext cx="2471067" cy="2340000"/>
            </a:xfrm>
            <a:prstGeom prst="line">
              <a:avLst/>
            </a:prstGeom>
            <a:ln w="19050">
              <a:solidFill>
                <a:schemeClr val="accent5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線矢印コネクタ 89">
              <a:extLst>
                <a:ext uri="{FF2B5EF4-FFF2-40B4-BE49-F238E27FC236}">
                  <a16:creationId xmlns:a16="http://schemas.microsoft.com/office/drawing/2014/main" id="{F9BCAE4D-AD49-57EB-8A62-F653A7C14BF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3417692" y="4460271"/>
              <a:ext cx="72000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olid"/>
              <a:tailEnd type="triangle" w="lg" len="lg"/>
            </a:ln>
            <a:scene3d>
              <a:camera prst="orthographicFront">
                <a:rot lat="1200000" lon="192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44E9FA1E-2B3F-41A1-9418-C4F47A5CA6E5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3590677" y="3917970"/>
              <a:ext cx="432000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ot"/>
              <a:tailEnd type="none" w="lg" len="lg"/>
            </a:ln>
            <a:scene3d>
              <a:camera prst="orthographicFront">
                <a:rot lat="1200000" lon="1920000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5077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5B4FCCD2-C55C-EF02-328D-1D3252151AEB}"/>
              </a:ext>
            </a:extLst>
          </p:cNvPr>
          <p:cNvGrpSpPr/>
          <p:nvPr/>
        </p:nvGrpSpPr>
        <p:grpSpPr>
          <a:xfrm>
            <a:off x="3770114" y="1629000"/>
            <a:ext cx="4651771" cy="3600000"/>
            <a:chOff x="3770114" y="1629000"/>
            <a:chExt cx="4651771" cy="3600000"/>
          </a:xfrm>
        </p:grpSpPr>
        <p:pic>
          <p:nvPicPr>
            <p:cNvPr id="2" name="図 1">
              <a:extLst>
                <a:ext uri="{FF2B5EF4-FFF2-40B4-BE49-F238E27FC236}">
                  <a16:creationId xmlns:a16="http://schemas.microsoft.com/office/drawing/2014/main" id="{1B4AF54D-A0C9-665F-7795-5C9BAC281D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180" t="8772" r="34773" b="68781"/>
            <a:stretch/>
          </p:blipFill>
          <p:spPr>
            <a:xfrm>
              <a:off x="3770114" y="1629000"/>
              <a:ext cx="4651771" cy="3600000"/>
            </a:xfrm>
            <a:prstGeom prst="rect">
              <a:avLst/>
            </a:prstGeom>
          </p:spPr>
        </p:pic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516FCAC1-7D3D-D39A-6ECB-DC273EAB192E}"/>
                </a:ext>
              </a:extLst>
            </p:cNvPr>
            <p:cNvSpPr/>
            <p:nvPr/>
          </p:nvSpPr>
          <p:spPr>
            <a:xfrm>
              <a:off x="8061885" y="3429000"/>
              <a:ext cx="360000" cy="180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DEA2324-D519-58C0-6F75-73699F64A283}"/>
                </a:ext>
              </a:extLst>
            </p:cNvPr>
            <p:cNvSpPr/>
            <p:nvPr/>
          </p:nvSpPr>
          <p:spPr>
            <a:xfrm>
              <a:off x="6587575" y="4463751"/>
              <a:ext cx="36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AAA3473F-82E7-7FB6-1543-23CB3E64F17D}"/>
                </a:ext>
              </a:extLst>
            </p:cNvPr>
            <p:cNvSpPr/>
            <p:nvPr/>
          </p:nvSpPr>
          <p:spPr>
            <a:xfrm>
              <a:off x="4937552" y="2408378"/>
              <a:ext cx="432000" cy="72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BE6F1956-E17C-4881-A19F-F856F1AA0B4C}"/>
                </a:ext>
              </a:extLst>
            </p:cNvPr>
            <p:cNvSpPr/>
            <p:nvPr/>
          </p:nvSpPr>
          <p:spPr>
            <a:xfrm>
              <a:off x="5554072" y="2898662"/>
              <a:ext cx="288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テキスト ボックス 3">
                  <a:extLst>
                    <a:ext uri="{FF2B5EF4-FFF2-40B4-BE49-F238E27FC236}">
                      <a16:creationId xmlns:a16="http://schemas.microsoft.com/office/drawing/2014/main" id="{426C016B-41EB-9211-6B0A-29C9874A7383}"/>
                    </a:ext>
                  </a:extLst>
                </p:cNvPr>
                <p:cNvSpPr txBox="1"/>
                <p:nvPr/>
              </p:nvSpPr>
              <p:spPr>
                <a:xfrm>
                  <a:off x="4978100" y="2485063"/>
                  <a:ext cx="575972" cy="566630"/>
                </a:xfrm>
                <a:prstGeom prst="rect">
                  <a:avLst/>
                </a:prstGeom>
                <a:noFill/>
              </p:spPr>
              <p:txBody>
                <a:bodyPr wrap="none" rIns="14400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right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kumimoji="1" lang="en-US" altLang="ja-JP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num>
                          <m:den>
                            <m:r>
                              <a:rPr kumimoji="1" lang="en-US" altLang="ja-JP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m:oMathPara>
                  </a14:m>
                  <a:endParaRPr kumimoji="1" lang="ja-JP" altLang="en-US"/>
                </a:p>
              </p:txBody>
            </p:sp>
          </mc:Choice>
          <mc:Fallback xmlns="">
            <p:sp>
              <p:nvSpPr>
                <p:cNvPr id="4" name="テキスト ボックス 3">
                  <a:extLst>
                    <a:ext uri="{FF2B5EF4-FFF2-40B4-BE49-F238E27FC236}">
                      <a16:creationId xmlns:a16="http://schemas.microsoft.com/office/drawing/2014/main" id="{426C016B-41EB-9211-6B0A-29C9874A738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78100" y="2485063"/>
                  <a:ext cx="575972" cy="56663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テキスト ボックス 4">
                  <a:extLst>
                    <a:ext uri="{FF2B5EF4-FFF2-40B4-BE49-F238E27FC236}">
                      <a16:creationId xmlns:a16="http://schemas.microsoft.com/office/drawing/2014/main" id="{50673F3C-1C2F-7670-3ECC-26F43D580D7B}"/>
                    </a:ext>
                  </a:extLst>
                </p:cNvPr>
                <p:cNvSpPr txBox="1"/>
                <p:nvPr/>
              </p:nvSpPr>
              <p:spPr>
                <a:xfrm>
                  <a:off x="5486155" y="2898662"/>
                  <a:ext cx="423834" cy="36298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kumimoji="1" lang="ja-JP" altLang="en-US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a14:m>
                  <a:r>
                    <a:rPr kumimoji="1" lang="en-US" altLang="ja-JP" baseline="-25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</a:t>
                  </a:r>
                  <a:endParaRPr kumimoji="1" lang="ja-JP" altLang="en-US" baseline="-25000"/>
                </a:p>
              </p:txBody>
            </p:sp>
          </mc:Choice>
          <mc:Fallback xmlns="">
            <p:sp>
              <p:nvSpPr>
                <p:cNvPr id="5" name="テキスト ボックス 4">
                  <a:extLst>
                    <a:ext uri="{FF2B5EF4-FFF2-40B4-BE49-F238E27FC236}">
                      <a16:creationId xmlns:a16="http://schemas.microsoft.com/office/drawing/2014/main" id="{50673F3C-1C2F-7670-3ECC-26F43D580D7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86155" y="2898662"/>
                  <a:ext cx="423834" cy="362984"/>
                </a:xfrm>
                <a:prstGeom prst="rect">
                  <a:avLst/>
                </a:prstGeom>
                <a:blipFill>
                  <a:blip r:embed="rId4"/>
                  <a:stretch>
                    <a:fillRect b="-20690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テキスト ボックス 5">
                  <a:extLst>
                    <a:ext uri="{FF2B5EF4-FFF2-40B4-BE49-F238E27FC236}">
                      <a16:creationId xmlns:a16="http://schemas.microsoft.com/office/drawing/2014/main" id="{190101F0-2944-FB97-2217-0BC79528E2E8}"/>
                    </a:ext>
                  </a:extLst>
                </p:cNvPr>
                <p:cNvSpPr txBox="1">
                  <a:spLocks noChangeAspect="1"/>
                </p:cNvSpPr>
                <p:nvPr/>
              </p:nvSpPr>
              <p:spPr>
                <a:xfrm>
                  <a:off x="5327575" y="4500586"/>
                  <a:ext cx="2520000" cy="323165"/>
                </a:xfrm>
                <a:prstGeom prst="rect">
                  <a:avLst/>
                </a:prstGeom>
                <a:noFill/>
              </p:spPr>
              <p:txBody>
                <a:bodyPr wrap="square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𝑣𝑡</m:t>
                        </m:r>
                      </m:oMath>
                    </m:oMathPara>
                  </a14:m>
                  <a:endParaRPr kumimoji="1" lang="ja-JP" altLang="en-US"/>
                </a:p>
              </p:txBody>
            </p:sp>
          </mc:Choice>
          <mc:Fallback xmlns="">
            <p:sp>
              <p:nvSpPr>
                <p:cNvPr id="6" name="テキスト ボックス 5">
                  <a:extLst>
                    <a:ext uri="{FF2B5EF4-FFF2-40B4-BE49-F238E27FC236}">
                      <a16:creationId xmlns:a16="http://schemas.microsoft.com/office/drawing/2014/main" id="{190101F0-2944-FB97-2217-0BC79528E2E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27575" y="4500586"/>
                  <a:ext cx="2520000" cy="323165"/>
                </a:xfrm>
                <a:prstGeom prst="rect">
                  <a:avLst/>
                </a:prstGeom>
                <a:blipFill>
                  <a:blip r:embed="rId5"/>
                  <a:stretch>
                    <a:fillRect b="-3846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9EAE739F-8A6F-E56E-1412-44F40D40A1A4}"/>
                </a:ext>
              </a:extLst>
            </p:cNvPr>
            <p:cNvGrpSpPr/>
            <p:nvPr/>
          </p:nvGrpSpPr>
          <p:grpSpPr>
            <a:xfrm rot="20231827">
              <a:off x="5656318" y="3952342"/>
              <a:ext cx="252000" cy="252000"/>
              <a:chOff x="3109993" y="2846522"/>
              <a:chExt cx="252000" cy="252000"/>
            </a:xfrm>
          </p:grpSpPr>
          <p:cxnSp>
            <p:nvCxnSpPr>
              <p:cNvPr id="11" name="直線コネクタ 10">
                <a:extLst>
                  <a:ext uri="{FF2B5EF4-FFF2-40B4-BE49-F238E27FC236}">
                    <a16:creationId xmlns:a16="http://schemas.microsoft.com/office/drawing/2014/main" id="{95C34614-387A-B5CA-2428-875FFC669791}"/>
                  </a:ext>
                </a:extLst>
              </p:cNvPr>
              <p:cNvCxnSpPr/>
              <p:nvPr/>
            </p:nvCxnSpPr>
            <p:spPr>
              <a:xfrm>
                <a:off x="3109993" y="2846522"/>
                <a:ext cx="252000" cy="0"/>
              </a:xfrm>
              <a:prstGeom prst="line">
                <a:avLst/>
              </a:prstGeom>
              <a:ln w="19050">
                <a:solidFill>
                  <a:srgbClr val="0432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コネクタ 11">
                <a:extLst>
                  <a:ext uri="{FF2B5EF4-FFF2-40B4-BE49-F238E27FC236}">
                    <a16:creationId xmlns:a16="http://schemas.microsoft.com/office/drawing/2014/main" id="{4F513B01-477C-14B6-D628-8E49435828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1993" y="2846522"/>
                <a:ext cx="0" cy="252000"/>
              </a:xfrm>
              <a:prstGeom prst="line">
                <a:avLst/>
              </a:prstGeom>
              <a:ln w="19050">
                <a:solidFill>
                  <a:srgbClr val="0432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C9A4B3AB-50DD-41FC-04DA-6F6A851FCF2A}"/>
                </a:ext>
              </a:extLst>
            </p:cNvPr>
            <p:cNvGrpSpPr/>
            <p:nvPr/>
          </p:nvGrpSpPr>
          <p:grpSpPr>
            <a:xfrm rot="6763048">
              <a:off x="5656645" y="2353043"/>
              <a:ext cx="252000" cy="252000"/>
              <a:chOff x="3109993" y="2846522"/>
              <a:chExt cx="252000" cy="252000"/>
            </a:xfrm>
          </p:grpSpPr>
          <p:cxnSp>
            <p:nvCxnSpPr>
              <p:cNvPr id="16" name="直線コネクタ 15">
                <a:extLst>
                  <a:ext uri="{FF2B5EF4-FFF2-40B4-BE49-F238E27FC236}">
                    <a16:creationId xmlns:a16="http://schemas.microsoft.com/office/drawing/2014/main" id="{A256FA36-D3C6-0A69-989F-16C767055E93}"/>
                  </a:ext>
                </a:extLst>
              </p:cNvPr>
              <p:cNvCxnSpPr/>
              <p:nvPr/>
            </p:nvCxnSpPr>
            <p:spPr>
              <a:xfrm>
                <a:off x="3109993" y="2846522"/>
                <a:ext cx="252000" cy="0"/>
              </a:xfrm>
              <a:prstGeom prst="line">
                <a:avLst/>
              </a:prstGeom>
              <a:ln w="19050">
                <a:solidFill>
                  <a:srgbClr val="0432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コネクタ 16">
                <a:extLst>
                  <a:ext uri="{FF2B5EF4-FFF2-40B4-BE49-F238E27FC236}">
                    <a16:creationId xmlns:a16="http://schemas.microsoft.com/office/drawing/2014/main" id="{ACAA806C-4E19-1956-2C57-8D44FEE58B6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1993" y="2846522"/>
                <a:ext cx="0" cy="252000"/>
              </a:xfrm>
              <a:prstGeom prst="line">
                <a:avLst/>
              </a:prstGeom>
              <a:ln w="19050">
                <a:solidFill>
                  <a:srgbClr val="0432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83521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5F6E4CE5-7D9E-FB68-AD32-EC42159E9691}"/>
              </a:ext>
            </a:extLst>
          </p:cNvPr>
          <p:cNvGrpSpPr/>
          <p:nvPr/>
        </p:nvGrpSpPr>
        <p:grpSpPr>
          <a:xfrm>
            <a:off x="1946624" y="1629000"/>
            <a:ext cx="8298751" cy="3600000"/>
            <a:chOff x="2126624" y="1629000"/>
            <a:chExt cx="8298751" cy="360000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B94BEC10-61B0-0CC8-BE7B-E7536765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60586" y="1629000"/>
              <a:ext cx="4664789" cy="3600000"/>
            </a:xfrm>
            <a:prstGeom prst="rect">
              <a:avLst/>
            </a:prstGeom>
          </p:spPr>
        </p:pic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5F9CE887-DEEC-00F3-91BE-1B2A667C3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126624" y="1629000"/>
              <a:ext cx="3273962" cy="3599999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BD8F29A-F6B4-103A-9947-F4B0B43EF124}"/>
                </a:ext>
              </a:extLst>
            </p:cNvPr>
            <p:cNvSpPr/>
            <p:nvPr/>
          </p:nvSpPr>
          <p:spPr>
            <a:xfrm>
              <a:off x="5400586" y="1629000"/>
              <a:ext cx="360000" cy="360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0636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AAD9051-1571-E087-B057-B7256272E0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37" t="6048" r="12296" b="46878"/>
          <a:stretch/>
        </p:blipFill>
        <p:spPr>
          <a:xfrm>
            <a:off x="3939296" y="1629000"/>
            <a:ext cx="4313407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02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F012685D-ABA3-1F08-62E6-4DD28FCA57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32" t="7754" r="18550" b="73600"/>
          <a:stretch/>
        </p:blipFill>
        <p:spPr>
          <a:xfrm>
            <a:off x="2042850" y="1989000"/>
            <a:ext cx="81063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126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88B6C488-6D73-A9E4-9E6C-032E9D7F0A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27" t="8496" r="26841" b="65546"/>
          <a:stretch/>
        </p:blipFill>
        <p:spPr>
          <a:xfrm>
            <a:off x="3420545" y="1629000"/>
            <a:ext cx="535090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037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8D92D2D5-7605-32EF-078A-2F2A757330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73" t="14802" r="29673" b="70684"/>
          <a:stretch/>
        </p:blipFill>
        <p:spPr>
          <a:xfrm>
            <a:off x="2940965" y="1989000"/>
            <a:ext cx="631007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63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D1A95EF-7ED3-48B6-3ADB-677F9FFC91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27" t="27222" r="17827" b="34028"/>
          <a:stretch/>
        </p:blipFill>
        <p:spPr>
          <a:xfrm>
            <a:off x="3786322" y="1629000"/>
            <a:ext cx="4619356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764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グループ化 137">
            <a:extLst>
              <a:ext uri="{FF2B5EF4-FFF2-40B4-BE49-F238E27FC236}">
                <a16:creationId xmlns:a16="http://schemas.microsoft.com/office/drawing/2014/main" id="{CC527DF6-DF06-F978-1971-C6F113944DF8}"/>
              </a:ext>
            </a:extLst>
          </p:cNvPr>
          <p:cNvGrpSpPr/>
          <p:nvPr/>
        </p:nvGrpSpPr>
        <p:grpSpPr>
          <a:xfrm>
            <a:off x="920094" y="675422"/>
            <a:ext cx="10351812" cy="5507156"/>
            <a:chOff x="1840188" y="675422"/>
            <a:chExt cx="10351812" cy="5507156"/>
          </a:xfrm>
        </p:grpSpPr>
        <p:grpSp>
          <p:nvGrpSpPr>
            <p:cNvPr id="63" name="グループ化 62">
              <a:extLst>
                <a:ext uri="{FF2B5EF4-FFF2-40B4-BE49-F238E27FC236}">
                  <a16:creationId xmlns:a16="http://schemas.microsoft.com/office/drawing/2014/main" id="{ADC0656B-EFAE-400F-F518-9CA08CB39735}"/>
                </a:ext>
              </a:extLst>
            </p:cNvPr>
            <p:cNvGrpSpPr/>
            <p:nvPr/>
          </p:nvGrpSpPr>
          <p:grpSpPr>
            <a:xfrm>
              <a:off x="3254996" y="675422"/>
              <a:ext cx="8937004" cy="5507156"/>
              <a:chOff x="1318728" y="975969"/>
              <a:chExt cx="8937004" cy="5507156"/>
            </a:xfrm>
          </p:grpSpPr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A4AF86BB-5834-733E-7FEE-B8119FF3A38B}"/>
                  </a:ext>
                </a:extLst>
              </p:cNvPr>
              <p:cNvGrpSpPr/>
              <p:nvPr/>
            </p:nvGrpSpPr>
            <p:grpSpPr>
              <a:xfrm>
                <a:off x="1376436" y="2084899"/>
                <a:ext cx="824615" cy="2678140"/>
                <a:chOff x="5683691" y="2089930"/>
                <a:chExt cx="824615" cy="2678140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443F4630-A281-DB3D-FEA9-EF08495920D4}"/>
                    </a:ext>
                  </a:extLst>
                </p:cNvPr>
                <p:cNvSpPr/>
                <p:nvPr/>
              </p:nvSpPr>
              <p:spPr>
                <a:xfrm>
                  <a:off x="5683693" y="3053186"/>
                  <a:ext cx="824612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" name="テキスト ボックス 2">
                  <a:extLst>
                    <a:ext uri="{FF2B5EF4-FFF2-40B4-BE49-F238E27FC236}">
                      <a16:creationId xmlns:a16="http://schemas.microsoft.com/office/drawing/2014/main" id="{99D37EC4-2440-65F2-9786-CD949F6FA855}"/>
                    </a:ext>
                  </a:extLst>
                </p:cNvPr>
                <p:cNvSpPr txBox="1"/>
                <p:nvPr/>
              </p:nvSpPr>
              <p:spPr>
                <a:xfrm>
                  <a:off x="5683693" y="3233186"/>
                  <a:ext cx="824613" cy="391628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spAutoFit/>
                </a:bodyPr>
                <a:lstStyle/>
                <a:p>
                  <a:pPr algn="ctr"/>
                  <a:r>
                    <a:rPr kumimoji="1"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QBEE</a:t>
                  </a:r>
                  <a:endParaRPr kumimoji="1" lang="ja-JP" altLang="en-US" sz="16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" name="テキスト ボックス 1">
                  <a:extLst>
                    <a:ext uri="{FF2B5EF4-FFF2-40B4-BE49-F238E27FC236}">
                      <a16:creationId xmlns:a16="http://schemas.microsoft.com/office/drawing/2014/main" id="{8C5356D6-2B8F-F0C9-437A-7BA15CC18F18}"/>
                    </a:ext>
                  </a:extLst>
                </p:cNvPr>
                <p:cNvSpPr txBox="1"/>
                <p:nvPr/>
              </p:nvSpPr>
              <p:spPr>
                <a:xfrm>
                  <a:off x="5683692" y="2661558"/>
                  <a:ext cx="824613" cy="391628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spAutoFit/>
                </a:bodyPr>
                <a:lstStyle/>
                <a:p>
                  <a:pPr algn="ctr"/>
                  <a:r>
                    <a:rPr kumimoji="1"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QBEE</a:t>
                  </a:r>
                  <a:endParaRPr kumimoji="1" lang="ja-JP" altLang="en-US" sz="16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" name="テキスト ボックス 4">
                  <a:extLst>
                    <a:ext uri="{FF2B5EF4-FFF2-40B4-BE49-F238E27FC236}">
                      <a16:creationId xmlns:a16="http://schemas.microsoft.com/office/drawing/2014/main" id="{34201B3C-EEE5-9689-9CF7-70BA374DADBA}"/>
                    </a:ext>
                  </a:extLst>
                </p:cNvPr>
                <p:cNvSpPr txBox="1"/>
                <p:nvPr/>
              </p:nvSpPr>
              <p:spPr>
                <a:xfrm>
                  <a:off x="5683692" y="3804814"/>
                  <a:ext cx="824613" cy="391628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spAutoFit/>
                </a:bodyPr>
                <a:lstStyle/>
                <a:p>
                  <a:pPr algn="ctr"/>
                  <a:r>
                    <a:rPr kumimoji="1"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QBEE</a:t>
                  </a:r>
                  <a:endParaRPr kumimoji="1" lang="ja-JP" altLang="en-US" sz="16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" name="テキスト ボックス 5">
                  <a:extLst>
                    <a:ext uri="{FF2B5EF4-FFF2-40B4-BE49-F238E27FC236}">
                      <a16:creationId xmlns:a16="http://schemas.microsoft.com/office/drawing/2014/main" id="{A29318E3-1937-20CB-403E-4B0F8687F8CC}"/>
                    </a:ext>
                  </a:extLst>
                </p:cNvPr>
                <p:cNvSpPr txBox="1"/>
                <p:nvPr/>
              </p:nvSpPr>
              <p:spPr>
                <a:xfrm>
                  <a:off x="5683691" y="4376442"/>
                  <a:ext cx="824613" cy="391628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spAutoFit/>
                </a:bodyPr>
                <a:lstStyle/>
                <a:p>
                  <a:pPr algn="ctr"/>
                  <a:r>
                    <a:rPr kumimoji="1"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QBEE</a:t>
                  </a:r>
                  <a:endParaRPr kumimoji="1" lang="ja-JP" altLang="en-US" sz="16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" name="テキスト ボックス 6">
                  <a:extLst>
                    <a:ext uri="{FF2B5EF4-FFF2-40B4-BE49-F238E27FC236}">
                      <a16:creationId xmlns:a16="http://schemas.microsoft.com/office/drawing/2014/main" id="{8A0C8467-9CF1-C50E-3C3C-509B0E82B28B}"/>
                    </a:ext>
                  </a:extLst>
                </p:cNvPr>
                <p:cNvSpPr txBox="1"/>
                <p:nvPr/>
              </p:nvSpPr>
              <p:spPr>
                <a:xfrm>
                  <a:off x="5683691" y="2089930"/>
                  <a:ext cx="824613" cy="391628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spAutoFit/>
                </a:bodyPr>
                <a:lstStyle/>
                <a:p>
                  <a:pPr algn="ctr"/>
                  <a:r>
                    <a:rPr kumimoji="1"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QBEE</a:t>
                  </a:r>
                  <a:endParaRPr kumimoji="1" lang="ja-JP" altLang="en-US" sz="16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7" name="グループ化 26">
                <a:extLst>
                  <a:ext uri="{FF2B5EF4-FFF2-40B4-BE49-F238E27FC236}">
                    <a16:creationId xmlns:a16="http://schemas.microsoft.com/office/drawing/2014/main" id="{E158C56B-AB34-BD49-B27B-15C07385DDF6}"/>
                  </a:ext>
                </a:extLst>
              </p:cNvPr>
              <p:cNvGrpSpPr/>
              <p:nvPr/>
            </p:nvGrpSpPr>
            <p:grpSpPr>
              <a:xfrm>
                <a:off x="2705051" y="2204230"/>
                <a:ext cx="2886949" cy="2439493"/>
                <a:chOff x="2943145" y="3521892"/>
                <a:chExt cx="2886949" cy="2439493"/>
              </a:xfrm>
            </p:grpSpPr>
            <p:sp>
              <p:nvSpPr>
                <p:cNvPr id="11" name="正方形/長方形 10">
                  <a:extLst>
                    <a:ext uri="{FF2B5EF4-FFF2-40B4-BE49-F238E27FC236}">
                      <a16:creationId xmlns:a16="http://schemas.microsoft.com/office/drawing/2014/main" id="{C7DE6663-35CF-652E-9F3D-DA3BDF7D58F7}"/>
                    </a:ext>
                  </a:extLst>
                </p:cNvPr>
                <p:cNvSpPr/>
                <p:nvPr/>
              </p:nvSpPr>
              <p:spPr>
                <a:xfrm>
                  <a:off x="2943145" y="4215059"/>
                  <a:ext cx="330072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9" name="テキスト ボックス 8">
                  <a:extLst>
                    <a:ext uri="{FF2B5EF4-FFF2-40B4-BE49-F238E27FC236}">
                      <a16:creationId xmlns:a16="http://schemas.microsoft.com/office/drawing/2014/main" id="{559C9113-839B-61DF-7019-A328A008DB8F}"/>
                    </a:ext>
                  </a:extLst>
                </p:cNvPr>
                <p:cNvSpPr txBox="1"/>
                <p:nvPr/>
              </p:nvSpPr>
              <p:spPr>
                <a:xfrm rot="5400000">
                  <a:off x="2761598" y="3703440"/>
                  <a:ext cx="693166" cy="330072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spAutoFit/>
                </a:bodyPr>
                <a:lstStyle/>
                <a:p>
                  <a:pPr algn="ctr"/>
                  <a:r>
                    <a:rPr lang="en-US" altLang="ja-JP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switch</a:t>
                  </a:r>
                  <a:endParaRPr kumimoji="1" lang="ja-JP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" name="テキスト ボックス 9">
                  <a:extLst>
                    <a:ext uri="{FF2B5EF4-FFF2-40B4-BE49-F238E27FC236}">
                      <a16:creationId xmlns:a16="http://schemas.microsoft.com/office/drawing/2014/main" id="{C46B779A-9963-ACD3-19E5-834B00087FED}"/>
                    </a:ext>
                  </a:extLst>
                </p:cNvPr>
                <p:cNvSpPr txBox="1"/>
                <p:nvPr/>
              </p:nvSpPr>
              <p:spPr>
                <a:xfrm rot="5400000">
                  <a:off x="2761598" y="4576606"/>
                  <a:ext cx="693166" cy="330072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spAutoFit/>
                </a:bodyPr>
                <a:lstStyle/>
                <a:p>
                  <a:pPr algn="ctr"/>
                  <a:r>
                    <a:rPr lang="en-US" altLang="ja-JP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switch</a:t>
                  </a:r>
                  <a:endParaRPr kumimoji="1" lang="ja-JP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3" name="テキスト ボックス 12">
                  <a:extLst>
                    <a:ext uri="{FF2B5EF4-FFF2-40B4-BE49-F238E27FC236}">
                      <a16:creationId xmlns:a16="http://schemas.microsoft.com/office/drawing/2014/main" id="{8C221600-FFE8-D490-DABA-473FB7040505}"/>
                    </a:ext>
                  </a:extLst>
                </p:cNvPr>
                <p:cNvSpPr txBox="1"/>
                <p:nvPr/>
              </p:nvSpPr>
              <p:spPr>
                <a:xfrm>
                  <a:off x="3525217" y="3521892"/>
                  <a:ext cx="888733" cy="693167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noAutofit/>
                </a:bodyPr>
                <a:lstStyle/>
                <a:p>
                  <a:pPr algn="ctr"/>
                  <a:r>
                    <a:rPr kumimoji="1"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front-</a:t>
                  </a:r>
                </a:p>
                <a:p>
                  <a:pPr algn="ctr"/>
                  <a:r>
                    <a:rPr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end PC</a:t>
                  </a:r>
                  <a:endParaRPr kumimoji="1" lang="ja-JP" altLang="en-US" sz="16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4" name="テキスト ボックス 13">
                  <a:extLst>
                    <a:ext uri="{FF2B5EF4-FFF2-40B4-BE49-F238E27FC236}">
                      <a16:creationId xmlns:a16="http://schemas.microsoft.com/office/drawing/2014/main" id="{FAB05876-87B1-54DA-24AD-A704B0AA6AE0}"/>
                    </a:ext>
                  </a:extLst>
                </p:cNvPr>
                <p:cNvSpPr txBox="1"/>
                <p:nvPr/>
              </p:nvSpPr>
              <p:spPr>
                <a:xfrm>
                  <a:off x="3525217" y="4395055"/>
                  <a:ext cx="888733" cy="693167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noAutofit/>
                </a:bodyPr>
                <a:lstStyle/>
                <a:p>
                  <a:pPr algn="ctr"/>
                  <a:r>
                    <a:rPr kumimoji="1"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front-</a:t>
                  </a:r>
                </a:p>
                <a:p>
                  <a:pPr algn="ctr"/>
                  <a:r>
                    <a:rPr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end PC</a:t>
                  </a:r>
                  <a:endParaRPr kumimoji="1" lang="ja-JP" altLang="en-US" sz="16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16" name="直線矢印コネクタ 15">
                  <a:extLst>
                    <a:ext uri="{FF2B5EF4-FFF2-40B4-BE49-F238E27FC236}">
                      <a16:creationId xmlns:a16="http://schemas.microsoft.com/office/drawing/2014/main" id="{F751544A-58E5-E853-E39D-F72F169C08C6}"/>
                    </a:ext>
                  </a:extLst>
                </p:cNvPr>
                <p:cNvCxnSpPr>
                  <a:stCxn id="9" idx="0"/>
                </p:cNvCxnSpPr>
                <p:nvPr/>
              </p:nvCxnSpPr>
              <p:spPr>
                <a:xfrm flipV="1">
                  <a:off x="3273217" y="3868474"/>
                  <a:ext cx="252000" cy="2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線矢印コネクタ 16">
                  <a:extLst>
                    <a:ext uri="{FF2B5EF4-FFF2-40B4-BE49-F238E27FC236}">
                      <a16:creationId xmlns:a16="http://schemas.microsoft.com/office/drawing/2014/main" id="{96D1366D-FD3E-ED31-479A-06322AC0E27D}"/>
                    </a:ext>
                  </a:extLst>
                </p:cNvPr>
                <p:cNvCxnSpPr/>
                <p:nvPr/>
              </p:nvCxnSpPr>
              <p:spPr>
                <a:xfrm flipV="1">
                  <a:off x="3273217" y="4741639"/>
                  <a:ext cx="252000" cy="2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テキスト ボックス 17">
                  <a:extLst>
                    <a:ext uri="{FF2B5EF4-FFF2-40B4-BE49-F238E27FC236}">
                      <a16:creationId xmlns:a16="http://schemas.microsoft.com/office/drawing/2014/main" id="{8993DB09-A317-1E14-D413-FAD4CCD00A9B}"/>
                    </a:ext>
                  </a:extLst>
                </p:cNvPr>
                <p:cNvSpPr txBox="1"/>
                <p:nvPr/>
              </p:nvSpPr>
              <p:spPr>
                <a:xfrm>
                  <a:off x="3525217" y="5268218"/>
                  <a:ext cx="888733" cy="693167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noAutofit/>
                </a:bodyPr>
                <a:lstStyle/>
                <a:p>
                  <a:pPr algn="ctr"/>
                  <a:r>
                    <a:rPr kumimoji="1"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front-</a:t>
                  </a:r>
                </a:p>
                <a:p>
                  <a:pPr algn="ctr"/>
                  <a:r>
                    <a:rPr lang="en-US" altLang="ja-JP" sz="16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end PC</a:t>
                  </a:r>
                  <a:endParaRPr kumimoji="1" lang="ja-JP" altLang="en-US" sz="16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9" name="テキスト ボックス 18">
                  <a:extLst>
                    <a:ext uri="{FF2B5EF4-FFF2-40B4-BE49-F238E27FC236}">
                      <a16:creationId xmlns:a16="http://schemas.microsoft.com/office/drawing/2014/main" id="{1CE5CC62-98E8-CF1C-C5DD-065BD2BCB596}"/>
                    </a:ext>
                  </a:extLst>
                </p:cNvPr>
                <p:cNvSpPr txBox="1"/>
                <p:nvPr/>
              </p:nvSpPr>
              <p:spPr>
                <a:xfrm rot="5400000">
                  <a:off x="4484403" y="4576603"/>
                  <a:ext cx="693166" cy="330072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spAutoFit/>
                </a:bodyPr>
                <a:lstStyle/>
                <a:p>
                  <a:pPr algn="ctr"/>
                  <a:r>
                    <a:rPr lang="en-US" altLang="ja-JP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switch</a:t>
                  </a:r>
                  <a:endParaRPr kumimoji="1" lang="ja-JP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0" name="直線矢印コネクタ 19">
                  <a:extLst>
                    <a:ext uri="{FF2B5EF4-FFF2-40B4-BE49-F238E27FC236}">
                      <a16:creationId xmlns:a16="http://schemas.microsoft.com/office/drawing/2014/main" id="{9326B673-3839-3EAD-D355-1866D66C6D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13950" y="3868476"/>
                  <a:ext cx="252000" cy="526579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矢印コネクタ 21">
                  <a:extLst>
                    <a:ext uri="{FF2B5EF4-FFF2-40B4-BE49-F238E27FC236}">
                      <a16:creationId xmlns:a16="http://schemas.microsoft.com/office/drawing/2014/main" id="{ED647EB1-84EB-DE58-BB55-48BCE690383E}"/>
                    </a:ext>
                  </a:extLst>
                </p:cNvPr>
                <p:cNvCxnSpPr/>
                <p:nvPr/>
              </p:nvCxnSpPr>
              <p:spPr>
                <a:xfrm flipV="1">
                  <a:off x="4413950" y="4741635"/>
                  <a:ext cx="252000" cy="2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矢印コネクタ 22">
                  <a:extLst>
                    <a:ext uri="{FF2B5EF4-FFF2-40B4-BE49-F238E27FC236}">
                      <a16:creationId xmlns:a16="http://schemas.microsoft.com/office/drawing/2014/main" id="{A588C38E-B048-9C4A-A090-CB5F4E0532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413950" y="5088216"/>
                  <a:ext cx="252000" cy="526585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線矢印コネクタ 24">
                  <a:extLst>
                    <a:ext uri="{FF2B5EF4-FFF2-40B4-BE49-F238E27FC236}">
                      <a16:creationId xmlns:a16="http://schemas.microsoft.com/office/drawing/2014/main" id="{DFC25DCD-FA2D-0E3C-3669-94D1D09D381F}"/>
                    </a:ext>
                  </a:extLst>
                </p:cNvPr>
                <p:cNvCxnSpPr/>
                <p:nvPr/>
              </p:nvCxnSpPr>
              <p:spPr>
                <a:xfrm flipV="1">
                  <a:off x="4996022" y="4741633"/>
                  <a:ext cx="504000" cy="2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テキスト ボックス 25">
                  <a:extLst>
                    <a:ext uri="{FF2B5EF4-FFF2-40B4-BE49-F238E27FC236}">
                      <a16:creationId xmlns:a16="http://schemas.microsoft.com/office/drawing/2014/main" id="{F931455E-3F4F-44E0-29A1-44B0B9996CB3}"/>
                    </a:ext>
                  </a:extLst>
                </p:cNvPr>
                <p:cNvSpPr txBox="1"/>
                <p:nvPr/>
              </p:nvSpPr>
              <p:spPr>
                <a:xfrm rot="5400000">
                  <a:off x="5318475" y="4576597"/>
                  <a:ext cx="693166" cy="330072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txBody>
                <a:bodyPr wrap="none" lIns="144000" tIns="72000" rIns="144000" bIns="72000" rtlCol="0" anchor="ctr" anchorCtr="0">
                  <a:spAutoFit/>
                </a:bodyPr>
                <a:lstStyle/>
                <a:p>
                  <a:pPr algn="ctr"/>
                  <a:r>
                    <a:rPr lang="en-US" altLang="ja-JP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switch</a:t>
                  </a:r>
                  <a:endParaRPr kumimoji="1" lang="ja-JP" altLang="en-US" sz="120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9" name="グループ化 58">
                <a:extLst>
                  <a:ext uri="{FF2B5EF4-FFF2-40B4-BE49-F238E27FC236}">
                    <a16:creationId xmlns:a16="http://schemas.microsoft.com/office/drawing/2014/main" id="{8049F1D8-B6CD-C52E-218F-9885998AD35F}"/>
                  </a:ext>
                </a:extLst>
              </p:cNvPr>
              <p:cNvGrpSpPr/>
              <p:nvPr/>
            </p:nvGrpSpPr>
            <p:grpSpPr>
              <a:xfrm>
                <a:off x="6096000" y="1377412"/>
                <a:ext cx="2682032" cy="4103176"/>
                <a:chOff x="6096000" y="1560934"/>
                <a:chExt cx="2682032" cy="4103176"/>
              </a:xfrm>
            </p:grpSpPr>
            <p:grpSp>
              <p:nvGrpSpPr>
                <p:cNvPr id="35" name="グループ化 34">
                  <a:extLst>
                    <a:ext uri="{FF2B5EF4-FFF2-40B4-BE49-F238E27FC236}">
                      <a16:creationId xmlns:a16="http://schemas.microsoft.com/office/drawing/2014/main" id="{161C6D6C-5C5C-23D9-D5DC-005869419F6B}"/>
                    </a:ext>
                  </a:extLst>
                </p:cNvPr>
                <p:cNvGrpSpPr/>
                <p:nvPr/>
              </p:nvGrpSpPr>
              <p:grpSpPr>
                <a:xfrm>
                  <a:off x="6096000" y="1560934"/>
                  <a:ext cx="2682032" cy="920203"/>
                  <a:chOff x="5501631" y="4425920"/>
                  <a:chExt cx="2682032" cy="920203"/>
                </a:xfrm>
              </p:grpSpPr>
              <p:sp>
                <p:nvSpPr>
                  <p:cNvPr id="33" name="正方形/長方形 32">
                    <a:extLst>
                      <a:ext uri="{FF2B5EF4-FFF2-40B4-BE49-F238E27FC236}">
                        <a16:creationId xmlns:a16="http://schemas.microsoft.com/office/drawing/2014/main" id="{747A59C6-4AAE-ACFF-4C3E-741C4D618F53}"/>
                      </a:ext>
                    </a:extLst>
                  </p:cNvPr>
                  <p:cNvSpPr/>
                  <p:nvPr/>
                </p:nvSpPr>
                <p:spPr>
                  <a:xfrm>
                    <a:off x="7931663" y="4566709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34" name="正方形/長方形 33">
                    <a:extLst>
                      <a:ext uri="{FF2B5EF4-FFF2-40B4-BE49-F238E27FC236}">
                        <a16:creationId xmlns:a16="http://schemas.microsoft.com/office/drawing/2014/main" id="{A0936D48-2B6F-E409-4927-68EC366E7BE1}"/>
                      </a:ext>
                    </a:extLst>
                  </p:cNvPr>
                  <p:cNvSpPr/>
                  <p:nvPr/>
                </p:nvSpPr>
                <p:spPr>
                  <a:xfrm>
                    <a:off x="5501631" y="4566708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32" name="テキスト ボックス 31">
                    <a:extLst>
                      <a:ext uri="{FF2B5EF4-FFF2-40B4-BE49-F238E27FC236}">
                        <a16:creationId xmlns:a16="http://schemas.microsoft.com/office/drawing/2014/main" id="{8981A91C-4BD5-7EDD-8FC4-99DBA6F9E4BE}"/>
                      </a:ext>
                    </a:extLst>
                  </p:cNvPr>
                  <p:cNvSpPr txBox="1"/>
                  <p:nvPr/>
                </p:nvSpPr>
                <p:spPr>
                  <a:xfrm>
                    <a:off x="5501631" y="4425920"/>
                    <a:ext cx="2682032" cy="920203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noAutofit/>
                  </a:bodyPr>
                  <a:lstStyle/>
                  <a:p>
                    <a:pPr algn="ctr"/>
                    <a:endParaRPr kumimoji="1" lang="ja-JP" altLang="en-US" sz="16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31" name="正方形/長方形 30">
                    <a:extLst>
                      <a:ext uri="{FF2B5EF4-FFF2-40B4-BE49-F238E27FC236}">
                        <a16:creationId xmlns:a16="http://schemas.microsoft.com/office/drawing/2014/main" id="{D720F886-8C16-87DD-2397-BF17090C8A3B}"/>
                      </a:ext>
                    </a:extLst>
                  </p:cNvPr>
                  <p:cNvSpPr/>
                  <p:nvPr/>
                </p:nvSpPr>
                <p:spPr>
                  <a:xfrm>
                    <a:off x="6646661" y="4566710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8" name="テキスト ボックス 27">
                    <a:extLst>
                      <a:ext uri="{FF2B5EF4-FFF2-40B4-BE49-F238E27FC236}">
                        <a16:creationId xmlns:a16="http://schemas.microsoft.com/office/drawing/2014/main" id="{295F4E62-D617-9244-B30E-596145998583}"/>
                      </a:ext>
                    </a:extLst>
                  </p:cNvPr>
                  <p:cNvSpPr txBox="1"/>
                  <p:nvPr/>
                </p:nvSpPr>
                <p:spPr>
                  <a:xfrm>
                    <a:off x="5753631" y="4566709"/>
                    <a:ext cx="893030" cy="637849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noAutofit/>
                  </a:bodyPr>
                  <a:lstStyle/>
                  <a:p>
                    <a:pPr algn="ctr"/>
                    <a:r>
                      <a:rPr lang="en-US" altLang="ja-JP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Merger</a:t>
                    </a:r>
                    <a:endParaRPr kumimoji="1" lang="ja-JP" altLang="en-US" sz="16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30" name="テキスト ボックス 29">
                    <a:extLst>
                      <a:ext uri="{FF2B5EF4-FFF2-40B4-BE49-F238E27FC236}">
                        <a16:creationId xmlns:a16="http://schemas.microsoft.com/office/drawing/2014/main" id="{DF8AB84F-8B85-A962-A2EB-00D89F0BCC32}"/>
                      </a:ext>
                    </a:extLst>
                  </p:cNvPr>
                  <p:cNvSpPr txBox="1"/>
                  <p:nvPr/>
                </p:nvSpPr>
                <p:spPr>
                  <a:xfrm>
                    <a:off x="6878078" y="4566708"/>
                    <a:ext cx="1074168" cy="637849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spAutoFit/>
                  </a:bodyPr>
                  <a:lstStyle/>
                  <a:p>
                    <a:pPr algn="ctr"/>
                    <a:r>
                      <a:rPr kumimoji="1" lang="en-US" altLang="ja-JP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Software</a:t>
                    </a:r>
                  </a:p>
                  <a:p>
                    <a:pPr algn="ctr"/>
                    <a:r>
                      <a:rPr lang="en-US" altLang="ja-JP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trigger</a:t>
                    </a:r>
                    <a:endParaRPr kumimoji="1" lang="en-US" altLang="ja-JP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36" name="グループ化 35">
                  <a:extLst>
                    <a:ext uri="{FF2B5EF4-FFF2-40B4-BE49-F238E27FC236}">
                      <a16:creationId xmlns:a16="http://schemas.microsoft.com/office/drawing/2014/main" id="{BA2F776C-5E34-F3A6-FF25-93FEA11EF9D7}"/>
                    </a:ext>
                  </a:extLst>
                </p:cNvPr>
                <p:cNvGrpSpPr/>
                <p:nvPr/>
              </p:nvGrpSpPr>
              <p:grpSpPr>
                <a:xfrm>
                  <a:off x="6096000" y="2621925"/>
                  <a:ext cx="2682032" cy="920203"/>
                  <a:chOff x="5501631" y="4425920"/>
                  <a:chExt cx="2682032" cy="920203"/>
                </a:xfrm>
              </p:grpSpPr>
              <p:sp>
                <p:nvSpPr>
                  <p:cNvPr id="37" name="正方形/長方形 36">
                    <a:extLst>
                      <a:ext uri="{FF2B5EF4-FFF2-40B4-BE49-F238E27FC236}">
                        <a16:creationId xmlns:a16="http://schemas.microsoft.com/office/drawing/2014/main" id="{C45ACF67-540C-FB5F-6A0D-84BB97FA0450}"/>
                      </a:ext>
                    </a:extLst>
                  </p:cNvPr>
                  <p:cNvSpPr/>
                  <p:nvPr/>
                </p:nvSpPr>
                <p:spPr>
                  <a:xfrm>
                    <a:off x="7931663" y="4566709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38" name="正方形/長方形 37">
                    <a:extLst>
                      <a:ext uri="{FF2B5EF4-FFF2-40B4-BE49-F238E27FC236}">
                        <a16:creationId xmlns:a16="http://schemas.microsoft.com/office/drawing/2014/main" id="{8D42D102-4852-DC4B-7456-08CC45272E87}"/>
                      </a:ext>
                    </a:extLst>
                  </p:cNvPr>
                  <p:cNvSpPr/>
                  <p:nvPr/>
                </p:nvSpPr>
                <p:spPr>
                  <a:xfrm>
                    <a:off x="5501631" y="4566708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39" name="テキスト ボックス 38">
                    <a:extLst>
                      <a:ext uri="{FF2B5EF4-FFF2-40B4-BE49-F238E27FC236}">
                        <a16:creationId xmlns:a16="http://schemas.microsoft.com/office/drawing/2014/main" id="{FEA9FAC2-0440-AA71-2902-D186848F0C0F}"/>
                      </a:ext>
                    </a:extLst>
                  </p:cNvPr>
                  <p:cNvSpPr txBox="1"/>
                  <p:nvPr/>
                </p:nvSpPr>
                <p:spPr>
                  <a:xfrm>
                    <a:off x="5501631" y="4425920"/>
                    <a:ext cx="2682032" cy="920203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noAutofit/>
                  </a:bodyPr>
                  <a:lstStyle/>
                  <a:p>
                    <a:pPr algn="ctr"/>
                    <a:endParaRPr kumimoji="1" lang="ja-JP" altLang="en-US" sz="16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0" name="正方形/長方形 39">
                    <a:extLst>
                      <a:ext uri="{FF2B5EF4-FFF2-40B4-BE49-F238E27FC236}">
                        <a16:creationId xmlns:a16="http://schemas.microsoft.com/office/drawing/2014/main" id="{08F6BECF-EBBD-541D-6E40-47DC2EF030B1}"/>
                      </a:ext>
                    </a:extLst>
                  </p:cNvPr>
                  <p:cNvSpPr/>
                  <p:nvPr/>
                </p:nvSpPr>
                <p:spPr>
                  <a:xfrm>
                    <a:off x="6646661" y="4566710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41" name="テキスト ボックス 40">
                    <a:extLst>
                      <a:ext uri="{FF2B5EF4-FFF2-40B4-BE49-F238E27FC236}">
                        <a16:creationId xmlns:a16="http://schemas.microsoft.com/office/drawing/2014/main" id="{28039775-E011-F2A6-F4BD-470DEA8F3A67}"/>
                      </a:ext>
                    </a:extLst>
                  </p:cNvPr>
                  <p:cNvSpPr txBox="1"/>
                  <p:nvPr/>
                </p:nvSpPr>
                <p:spPr>
                  <a:xfrm>
                    <a:off x="5753631" y="4566709"/>
                    <a:ext cx="893030" cy="637849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noAutofit/>
                  </a:bodyPr>
                  <a:lstStyle/>
                  <a:p>
                    <a:pPr algn="ctr"/>
                    <a:r>
                      <a:rPr lang="en-US" altLang="ja-JP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Merger</a:t>
                    </a:r>
                    <a:endParaRPr kumimoji="1" lang="ja-JP" altLang="en-US" sz="16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2" name="テキスト ボックス 41">
                    <a:extLst>
                      <a:ext uri="{FF2B5EF4-FFF2-40B4-BE49-F238E27FC236}">
                        <a16:creationId xmlns:a16="http://schemas.microsoft.com/office/drawing/2014/main" id="{F7BE303F-5851-FA2D-4B47-742301FB66B3}"/>
                      </a:ext>
                    </a:extLst>
                  </p:cNvPr>
                  <p:cNvSpPr txBox="1"/>
                  <p:nvPr/>
                </p:nvSpPr>
                <p:spPr>
                  <a:xfrm>
                    <a:off x="6878078" y="4566708"/>
                    <a:ext cx="1074168" cy="637849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spAutoFit/>
                  </a:bodyPr>
                  <a:lstStyle/>
                  <a:p>
                    <a:pPr algn="ctr"/>
                    <a:r>
                      <a:rPr kumimoji="1" lang="en-US" altLang="ja-JP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Software</a:t>
                    </a:r>
                  </a:p>
                  <a:p>
                    <a:pPr algn="ctr"/>
                    <a:r>
                      <a:rPr lang="en-US" altLang="ja-JP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trigger</a:t>
                    </a:r>
                    <a:endParaRPr kumimoji="1" lang="en-US" altLang="ja-JP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43" name="グループ化 42">
                  <a:extLst>
                    <a:ext uri="{FF2B5EF4-FFF2-40B4-BE49-F238E27FC236}">
                      <a16:creationId xmlns:a16="http://schemas.microsoft.com/office/drawing/2014/main" id="{EBB6BB9F-CBA4-EEF0-7FF6-A5BBA4883E39}"/>
                    </a:ext>
                  </a:extLst>
                </p:cNvPr>
                <p:cNvGrpSpPr/>
                <p:nvPr/>
              </p:nvGrpSpPr>
              <p:grpSpPr>
                <a:xfrm>
                  <a:off x="6096000" y="3682916"/>
                  <a:ext cx="2682032" cy="920203"/>
                  <a:chOff x="5501631" y="4425920"/>
                  <a:chExt cx="2682032" cy="920203"/>
                </a:xfrm>
              </p:grpSpPr>
              <p:sp>
                <p:nvSpPr>
                  <p:cNvPr id="44" name="正方形/長方形 43">
                    <a:extLst>
                      <a:ext uri="{FF2B5EF4-FFF2-40B4-BE49-F238E27FC236}">
                        <a16:creationId xmlns:a16="http://schemas.microsoft.com/office/drawing/2014/main" id="{A91ECE8F-1790-0917-912C-920ED7DA72DE}"/>
                      </a:ext>
                    </a:extLst>
                  </p:cNvPr>
                  <p:cNvSpPr/>
                  <p:nvPr/>
                </p:nvSpPr>
                <p:spPr>
                  <a:xfrm>
                    <a:off x="7931663" y="4566709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45" name="正方形/長方形 44">
                    <a:extLst>
                      <a:ext uri="{FF2B5EF4-FFF2-40B4-BE49-F238E27FC236}">
                        <a16:creationId xmlns:a16="http://schemas.microsoft.com/office/drawing/2014/main" id="{2C912936-DD3A-803A-6482-D512E37E9366}"/>
                      </a:ext>
                    </a:extLst>
                  </p:cNvPr>
                  <p:cNvSpPr/>
                  <p:nvPr/>
                </p:nvSpPr>
                <p:spPr>
                  <a:xfrm>
                    <a:off x="5501631" y="4566708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46" name="テキスト ボックス 45">
                    <a:extLst>
                      <a:ext uri="{FF2B5EF4-FFF2-40B4-BE49-F238E27FC236}">
                        <a16:creationId xmlns:a16="http://schemas.microsoft.com/office/drawing/2014/main" id="{B5292CD4-AB00-C1B0-B303-96A4868379CB}"/>
                      </a:ext>
                    </a:extLst>
                  </p:cNvPr>
                  <p:cNvSpPr txBox="1"/>
                  <p:nvPr/>
                </p:nvSpPr>
                <p:spPr>
                  <a:xfrm>
                    <a:off x="5501631" y="4425920"/>
                    <a:ext cx="2682032" cy="920203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noAutofit/>
                  </a:bodyPr>
                  <a:lstStyle/>
                  <a:p>
                    <a:pPr algn="ctr"/>
                    <a:endParaRPr kumimoji="1" lang="ja-JP" altLang="en-US" sz="16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7" name="正方形/長方形 46">
                    <a:extLst>
                      <a:ext uri="{FF2B5EF4-FFF2-40B4-BE49-F238E27FC236}">
                        <a16:creationId xmlns:a16="http://schemas.microsoft.com/office/drawing/2014/main" id="{38DF2EFC-9D54-6776-ADC5-FD1284CDF598}"/>
                      </a:ext>
                    </a:extLst>
                  </p:cNvPr>
                  <p:cNvSpPr/>
                  <p:nvPr/>
                </p:nvSpPr>
                <p:spPr>
                  <a:xfrm>
                    <a:off x="6646661" y="4566710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48" name="テキスト ボックス 47">
                    <a:extLst>
                      <a:ext uri="{FF2B5EF4-FFF2-40B4-BE49-F238E27FC236}">
                        <a16:creationId xmlns:a16="http://schemas.microsoft.com/office/drawing/2014/main" id="{D2C18245-0EDA-41D1-C539-9EA867FCB00D}"/>
                      </a:ext>
                    </a:extLst>
                  </p:cNvPr>
                  <p:cNvSpPr txBox="1"/>
                  <p:nvPr/>
                </p:nvSpPr>
                <p:spPr>
                  <a:xfrm>
                    <a:off x="5753631" y="4566709"/>
                    <a:ext cx="893030" cy="637849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noAutofit/>
                  </a:bodyPr>
                  <a:lstStyle/>
                  <a:p>
                    <a:pPr algn="ctr"/>
                    <a:r>
                      <a:rPr lang="en-US" altLang="ja-JP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Merger</a:t>
                    </a:r>
                    <a:endParaRPr kumimoji="1" lang="ja-JP" altLang="en-US" sz="16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9" name="テキスト ボックス 48">
                    <a:extLst>
                      <a:ext uri="{FF2B5EF4-FFF2-40B4-BE49-F238E27FC236}">
                        <a16:creationId xmlns:a16="http://schemas.microsoft.com/office/drawing/2014/main" id="{986F3A46-93BB-1C81-8882-A0C7F6DC0043}"/>
                      </a:ext>
                    </a:extLst>
                  </p:cNvPr>
                  <p:cNvSpPr txBox="1"/>
                  <p:nvPr/>
                </p:nvSpPr>
                <p:spPr>
                  <a:xfrm>
                    <a:off x="6878078" y="4566708"/>
                    <a:ext cx="1074168" cy="637849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spAutoFit/>
                  </a:bodyPr>
                  <a:lstStyle/>
                  <a:p>
                    <a:pPr algn="ctr"/>
                    <a:r>
                      <a:rPr kumimoji="1" lang="en-US" altLang="ja-JP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Software</a:t>
                    </a:r>
                  </a:p>
                  <a:p>
                    <a:pPr algn="ctr"/>
                    <a:r>
                      <a:rPr lang="en-US" altLang="ja-JP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trigger</a:t>
                    </a:r>
                    <a:endParaRPr kumimoji="1" lang="en-US" altLang="ja-JP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50" name="グループ化 49">
                  <a:extLst>
                    <a:ext uri="{FF2B5EF4-FFF2-40B4-BE49-F238E27FC236}">
                      <a16:creationId xmlns:a16="http://schemas.microsoft.com/office/drawing/2014/main" id="{C7CC55B6-77DD-BE69-75F0-8CFB6BE9508C}"/>
                    </a:ext>
                  </a:extLst>
                </p:cNvPr>
                <p:cNvGrpSpPr/>
                <p:nvPr/>
              </p:nvGrpSpPr>
              <p:grpSpPr>
                <a:xfrm>
                  <a:off x="6096000" y="4743907"/>
                  <a:ext cx="2682032" cy="920203"/>
                  <a:chOff x="5501631" y="4425920"/>
                  <a:chExt cx="2682032" cy="920203"/>
                </a:xfrm>
              </p:grpSpPr>
              <p:sp>
                <p:nvSpPr>
                  <p:cNvPr id="51" name="正方形/長方形 50">
                    <a:extLst>
                      <a:ext uri="{FF2B5EF4-FFF2-40B4-BE49-F238E27FC236}">
                        <a16:creationId xmlns:a16="http://schemas.microsoft.com/office/drawing/2014/main" id="{8429FB64-2D53-ED5E-578A-FBE5CFCF0ED5}"/>
                      </a:ext>
                    </a:extLst>
                  </p:cNvPr>
                  <p:cNvSpPr/>
                  <p:nvPr/>
                </p:nvSpPr>
                <p:spPr>
                  <a:xfrm>
                    <a:off x="7931663" y="4566709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52" name="正方形/長方形 51">
                    <a:extLst>
                      <a:ext uri="{FF2B5EF4-FFF2-40B4-BE49-F238E27FC236}">
                        <a16:creationId xmlns:a16="http://schemas.microsoft.com/office/drawing/2014/main" id="{2FDF3932-9CF8-DDED-89A3-6E4A490671AD}"/>
                      </a:ext>
                    </a:extLst>
                  </p:cNvPr>
                  <p:cNvSpPr/>
                  <p:nvPr/>
                </p:nvSpPr>
                <p:spPr>
                  <a:xfrm>
                    <a:off x="5501631" y="4566708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53" name="テキスト ボックス 52">
                    <a:extLst>
                      <a:ext uri="{FF2B5EF4-FFF2-40B4-BE49-F238E27FC236}">
                        <a16:creationId xmlns:a16="http://schemas.microsoft.com/office/drawing/2014/main" id="{583B52AE-A60C-9B15-6C1D-2F3212C51704}"/>
                      </a:ext>
                    </a:extLst>
                  </p:cNvPr>
                  <p:cNvSpPr txBox="1"/>
                  <p:nvPr/>
                </p:nvSpPr>
                <p:spPr>
                  <a:xfrm>
                    <a:off x="5501631" y="4425920"/>
                    <a:ext cx="2682032" cy="920203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noAutofit/>
                  </a:bodyPr>
                  <a:lstStyle/>
                  <a:p>
                    <a:pPr algn="ctr"/>
                    <a:endParaRPr kumimoji="1" lang="ja-JP" altLang="en-US" sz="16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4" name="正方形/長方形 53">
                    <a:extLst>
                      <a:ext uri="{FF2B5EF4-FFF2-40B4-BE49-F238E27FC236}">
                        <a16:creationId xmlns:a16="http://schemas.microsoft.com/office/drawing/2014/main" id="{F4E6DA54-C49C-18F3-44BB-D75DF8F4F361}"/>
                      </a:ext>
                    </a:extLst>
                  </p:cNvPr>
                  <p:cNvSpPr/>
                  <p:nvPr/>
                </p:nvSpPr>
                <p:spPr>
                  <a:xfrm>
                    <a:off x="6646661" y="4566710"/>
                    <a:ext cx="252000" cy="63784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55" name="テキスト ボックス 54">
                    <a:extLst>
                      <a:ext uri="{FF2B5EF4-FFF2-40B4-BE49-F238E27FC236}">
                        <a16:creationId xmlns:a16="http://schemas.microsoft.com/office/drawing/2014/main" id="{27F0A018-9FA1-B007-FDF5-A5697ACCAD26}"/>
                      </a:ext>
                    </a:extLst>
                  </p:cNvPr>
                  <p:cNvSpPr txBox="1"/>
                  <p:nvPr/>
                </p:nvSpPr>
                <p:spPr>
                  <a:xfrm>
                    <a:off x="5753631" y="4566709"/>
                    <a:ext cx="893030" cy="637849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noAutofit/>
                  </a:bodyPr>
                  <a:lstStyle/>
                  <a:p>
                    <a:pPr algn="ctr"/>
                    <a:r>
                      <a:rPr lang="en-US" altLang="ja-JP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Merger</a:t>
                    </a:r>
                    <a:endParaRPr kumimoji="1" lang="ja-JP" altLang="en-US" sz="160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56" name="テキスト ボックス 55">
                    <a:extLst>
                      <a:ext uri="{FF2B5EF4-FFF2-40B4-BE49-F238E27FC236}">
                        <a16:creationId xmlns:a16="http://schemas.microsoft.com/office/drawing/2014/main" id="{BBA869E1-56E6-9E67-2067-9A1E116E2625}"/>
                      </a:ext>
                    </a:extLst>
                  </p:cNvPr>
                  <p:cNvSpPr txBox="1"/>
                  <p:nvPr/>
                </p:nvSpPr>
                <p:spPr>
                  <a:xfrm>
                    <a:off x="6878078" y="4566708"/>
                    <a:ext cx="1074168" cy="637849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txBody>
                  <a:bodyPr wrap="none" lIns="144000" tIns="72000" rIns="144000" bIns="72000" rtlCol="0" anchor="ctr" anchorCtr="0">
                    <a:spAutoFit/>
                  </a:bodyPr>
                  <a:lstStyle/>
                  <a:p>
                    <a:pPr algn="ctr"/>
                    <a:r>
                      <a:rPr kumimoji="1" lang="en-US" altLang="ja-JP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Software</a:t>
                    </a:r>
                  </a:p>
                  <a:p>
                    <a:pPr algn="ctr"/>
                    <a:r>
                      <a:rPr lang="en-US" altLang="ja-JP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trigger</a:t>
                    </a:r>
                    <a:endParaRPr kumimoji="1" lang="en-US" altLang="ja-JP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sp>
            <p:nvSpPr>
              <p:cNvPr id="57" name="テキスト ボックス 56">
                <a:extLst>
                  <a:ext uri="{FF2B5EF4-FFF2-40B4-BE49-F238E27FC236}">
                    <a16:creationId xmlns:a16="http://schemas.microsoft.com/office/drawing/2014/main" id="{288FF1C4-B754-C069-CF59-BF25FAC2EC92}"/>
                  </a:ext>
                </a:extLst>
              </p:cNvPr>
              <p:cNvSpPr txBox="1"/>
              <p:nvPr/>
            </p:nvSpPr>
            <p:spPr>
              <a:xfrm>
                <a:off x="6742755" y="975969"/>
                <a:ext cx="1388522" cy="401442"/>
              </a:xfrm>
              <a:prstGeom prst="rect">
                <a:avLst/>
              </a:prstGeom>
              <a:noFill/>
            </p:spPr>
            <p:txBody>
              <a:bodyPr wrap="none" bIns="108000" rtlCol="0">
                <a:spAutoFit/>
              </a:bodyPr>
              <a:lstStyle/>
              <a:p>
                <a:pPr algn="ctr"/>
                <a:r>
                  <a:rPr kumimoji="1" lang="en-US" altLang="ja-JP" sz="1600" b="1" dirty="0">
                    <a:latin typeface="Times New Roman" panose="02020603050405020304" pitchFamily="18" charset="0"/>
                    <a:ea typeface="Helvetica Neue" panose="02000503000000020004" pitchFamily="2" charset="0"/>
                    <a:cs typeface="Times New Roman" panose="02020603050405020304" pitchFamily="18" charset="0"/>
                  </a:rPr>
                  <a:t>Event builder</a:t>
                </a:r>
                <a:endParaRPr kumimoji="1" lang="ja-JP" altLang="en-US" sz="1600" b="1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0" name="直線矢印コネクタ 59">
                <a:extLst>
                  <a:ext uri="{FF2B5EF4-FFF2-40B4-BE49-F238E27FC236}">
                    <a16:creationId xmlns:a16="http://schemas.microsoft.com/office/drawing/2014/main" id="{956CFCB8-14CC-D10F-502C-D82BEA005216}"/>
                  </a:ext>
                </a:extLst>
              </p:cNvPr>
              <p:cNvCxnSpPr>
                <a:cxnSpLocks/>
                <a:endCxn id="32" idx="1"/>
              </p:cNvCxnSpPr>
              <p:nvPr/>
            </p:nvCxnSpPr>
            <p:spPr>
              <a:xfrm flipV="1">
                <a:off x="5592000" y="1837514"/>
                <a:ext cx="504000" cy="123987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線矢印コネクタ 60">
                <a:extLst>
                  <a:ext uri="{FF2B5EF4-FFF2-40B4-BE49-F238E27FC236}">
                    <a16:creationId xmlns:a16="http://schemas.microsoft.com/office/drawing/2014/main" id="{E1434D18-4BFB-A9F9-9553-883C4A69F31A}"/>
                  </a:ext>
                </a:extLst>
              </p:cNvPr>
              <p:cNvCxnSpPr>
                <a:cxnSpLocks/>
                <a:stCxn id="32" idx="3"/>
              </p:cNvCxnSpPr>
              <p:nvPr/>
            </p:nvCxnSpPr>
            <p:spPr>
              <a:xfrm>
                <a:off x="8778032" y="1837514"/>
                <a:ext cx="504000" cy="123987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テキスト ボックス 61">
                <a:extLst>
                  <a:ext uri="{FF2B5EF4-FFF2-40B4-BE49-F238E27FC236}">
                    <a16:creationId xmlns:a16="http://schemas.microsoft.com/office/drawing/2014/main" id="{6D11C164-A7CA-739C-1397-58F37BE4CFC5}"/>
                  </a:ext>
                </a:extLst>
              </p:cNvPr>
              <p:cNvSpPr txBox="1"/>
              <p:nvPr/>
            </p:nvSpPr>
            <p:spPr>
              <a:xfrm rot="5400000">
                <a:off x="9100485" y="3258935"/>
                <a:ext cx="693166" cy="330072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txBody>
              <a:bodyPr wrap="none" lIns="144000" tIns="72000" rIns="144000" bIns="72000" rtlCol="0" anchor="ctr" anchorCtr="0">
                <a:spAutoFit/>
              </a:bodyPr>
              <a:lstStyle/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switch</a:t>
                </a:r>
                <a:endParaRPr kumimoji="1" lang="ja-JP" altLang="en-US" sz="12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5" name="直線矢印コネクタ 64">
                <a:extLst>
                  <a:ext uri="{FF2B5EF4-FFF2-40B4-BE49-F238E27FC236}">
                    <a16:creationId xmlns:a16="http://schemas.microsoft.com/office/drawing/2014/main" id="{3E90C62B-844D-9668-85A1-9B52E5473377}"/>
                  </a:ext>
                </a:extLst>
              </p:cNvPr>
              <p:cNvCxnSpPr>
                <a:cxnSpLocks/>
                <a:endCxn id="53" idx="1"/>
              </p:cNvCxnSpPr>
              <p:nvPr/>
            </p:nvCxnSpPr>
            <p:spPr>
              <a:xfrm>
                <a:off x="5592000" y="3770554"/>
                <a:ext cx="504000" cy="1249933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38B711CB-A796-2141-E74C-1044EBD4CBD8}"/>
                  </a:ext>
                </a:extLst>
              </p:cNvPr>
              <p:cNvCxnSpPr>
                <a:cxnSpLocks/>
                <a:stCxn id="53" idx="3"/>
              </p:cNvCxnSpPr>
              <p:nvPr/>
            </p:nvCxnSpPr>
            <p:spPr>
              <a:xfrm flipV="1">
                <a:off x="8778032" y="3780615"/>
                <a:ext cx="504000" cy="123987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テキスト ボックス 73">
                <a:extLst>
                  <a:ext uri="{FF2B5EF4-FFF2-40B4-BE49-F238E27FC236}">
                    <a16:creationId xmlns:a16="http://schemas.microsoft.com/office/drawing/2014/main" id="{865344ED-4F65-3691-C705-BA2B0876505E}"/>
                  </a:ext>
                </a:extLst>
              </p:cNvPr>
              <p:cNvSpPr txBox="1"/>
              <p:nvPr/>
            </p:nvSpPr>
            <p:spPr>
              <a:xfrm rot="5400000">
                <a:off x="9463266" y="3228157"/>
                <a:ext cx="1193304" cy="391628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txBody>
              <a:bodyPr wrap="none" lIns="144000" tIns="72000" rIns="144000" bIns="72000" rtlCol="0" anchor="ctr" anchorCtr="0">
                <a:spAutoFit/>
              </a:bodyPr>
              <a:lstStyle/>
              <a:p>
                <a:pPr algn="ctr"/>
                <a:r>
                  <a:rPr kumimoji="1" lang="en-US" altLang="ja-JP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Organizer</a:t>
                </a:r>
                <a:endParaRPr kumimoji="1" lang="ja-JP" altLang="en-US" sz="1600" b="1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75" name="直線矢印コネクタ 74">
                <a:extLst>
                  <a:ext uri="{FF2B5EF4-FFF2-40B4-BE49-F238E27FC236}">
                    <a16:creationId xmlns:a16="http://schemas.microsoft.com/office/drawing/2014/main" id="{7EB65D44-F97D-5BE8-6E59-2492FC97B382}"/>
                  </a:ext>
                </a:extLst>
              </p:cNvPr>
              <p:cNvCxnSpPr/>
              <p:nvPr/>
            </p:nvCxnSpPr>
            <p:spPr>
              <a:xfrm flipV="1">
                <a:off x="9612104" y="3423971"/>
                <a:ext cx="252000" cy="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矢印コネクタ 77">
                <a:extLst>
                  <a:ext uri="{FF2B5EF4-FFF2-40B4-BE49-F238E27FC236}">
                    <a16:creationId xmlns:a16="http://schemas.microsoft.com/office/drawing/2014/main" id="{08F3A812-5CDE-A30E-7DC1-F19B4A2B33D0}"/>
                  </a:ext>
                </a:extLst>
              </p:cNvPr>
              <p:cNvCxnSpPr>
                <a:cxnSpLocks/>
                <a:endCxn id="39" idx="1"/>
              </p:cNvCxnSpPr>
              <p:nvPr/>
            </p:nvCxnSpPr>
            <p:spPr>
              <a:xfrm flipV="1">
                <a:off x="5592000" y="2898505"/>
                <a:ext cx="504000" cy="40893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矢印コネクタ 80">
                <a:extLst>
                  <a:ext uri="{FF2B5EF4-FFF2-40B4-BE49-F238E27FC236}">
                    <a16:creationId xmlns:a16="http://schemas.microsoft.com/office/drawing/2014/main" id="{ED4AC88F-4AD4-374F-257B-85D7F5A66215}"/>
                  </a:ext>
                </a:extLst>
              </p:cNvPr>
              <p:cNvCxnSpPr>
                <a:cxnSpLocks/>
                <a:endCxn id="46" idx="1"/>
              </p:cNvCxnSpPr>
              <p:nvPr/>
            </p:nvCxnSpPr>
            <p:spPr>
              <a:xfrm>
                <a:off x="5583342" y="3536353"/>
                <a:ext cx="512658" cy="423143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線矢印コネクタ 84">
                <a:extLst>
                  <a:ext uri="{FF2B5EF4-FFF2-40B4-BE49-F238E27FC236}">
                    <a16:creationId xmlns:a16="http://schemas.microsoft.com/office/drawing/2014/main" id="{C653A52E-5E31-01E1-934A-89ABCE4B57DE}"/>
                  </a:ext>
                </a:extLst>
              </p:cNvPr>
              <p:cNvCxnSpPr>
                <a:cxnSpLocks/>
                <a:stCxn id="46" idx="3"/>
              </p:cNvCxnSpPr>
              <p:nvPr/>
            </p:nvCxnSpPr>
            <p:spPr>
              <a:xfrm flipV="1">
                <a:off x="8778032" y="3537488"/>
                <a:ext cx="504000" cy="42200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線矢印コネクタ 87">
                <a:extLst>
                  <a:ext uri="{FF2B5EF4-FFF2-40B4-BE49-F238E27FC236}">
                    <a16:creationId xmlns:a16="http://schemas.microsoft.com/office/drawing/2014/main" id="{C39A919A-85EC-C50F-B647-F88690CEF0B2}"/>
                  </a:ext>
                </a:extLst>
              </p:cNvPr>
              <p:cNvCxnSpPr>
                <a:cxnSpLocks/>
                <a:stCxn id="39" idx="3"/>
              </p:cNvCxnSpPr>
              <p:nvPr/>
            </p:nvCxnSpPr>
            <p:spPr>
              <a:xfrm>
                <a:off x="8778032" y="2898505"/>
                <a:ext cx="504000" cy="40928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矢印コネクタ 90">
                <a:extLst>
                  <a:ext uri="{FF2B5EF4-FFF2-40B4-BE49-F238E27FC236}">
                    <a16:creationId xmlns:a16="http://schemas.microsoft.com/office/drawing/2014/main" id="{347B8056-23AE-4028-E2EE-7F635BC5094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01049" y="3536353"/>
                <a:ext cx="504000" cy="103087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ot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矢印コネクタ 92">
                <a:extLst>
                  <a:ext uri="{FF2B5EF4-FFF2-40B4-BE49-F238E27FC236}">
                    <a16:creationId xmlns:a16="http://schemas.microsoft.com/office/drawing/2014/main" id="{5E50E71F-FA30-482B-170E-55103168603E}"/>
                  </a:ext>
                </a:extLst>
              </p:cNvPr>
              <p:cNvCxnSpPr>
                <a:cxnSpLocks/>
                <a:stCxn id="5" idx="3"/>
              </p:cNvCxnSpPr>
              <p:nvPr/>
            </p:nvCxnSpPr>
            <p:spPr>
              <a:xfrm flipV="1">
                <a:off x="2201050" y="3307436"/>
                <a:ext cx="512657" cy="68816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ot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線矢印コネクタ 96">
                <a:extLst>
                  <a:ext uri="{FF2B5EF4-FFF2-40B4-BE49-F238E27FC236}">
                    <a16:creationId xmlns:a16="http://schemas.microsoft.com/office/drawing/2014/main" id="{0DD0D5E6-9D82-150F-45E8-A49413EB5CFD}"/>
                  </a:ext>
                </a:extLst>
              </p:cNvPr>
              <p:cNvCxnSpPr>
                <a:cxnSpLocks/>
                <a:stCxn id="7" idx="3"/>
              </p:cNvCxnSpPr>
              <p:nvPr/>
            </p:nvCxnSpPr>
            <p:spPr>
              <a:xfrm>
                <a:off x="2201049" y="2280713"/>
                <a:ext cx="504000" cy="96807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ot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線矢印コネクタ 101">
                <a:extLst>
                  <a:ext uri="{FF2B5EF4-FFF2-40B4-BE49-F238E27FC236}">
                    <a16:creationId xmlns:a16="http://schemas.microsoft.com/office/drawing/2014/main" id="{F28D6824-7490-3DB4-1E9B-0CB817683D02}"/>
                  </a:ext>
                </a:extLst>
              </p:cNvPr>
              <p:cNvCxnSpPr>
                <a:cxnSpLocks/>
                <a:stCxn id="2" idx="3"/>
                <a:endCxn id="9" idx="2"/>
              </p:cNvCxnSpPr>
              <p:nvPr/>
            </p:nvCxnSpPr>
            <p:spPr>
              <a:xfrm flipV="1">
                <a:off x="2201050" y="2550814"/>
                <a:ext cx="504001" cy="301527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ot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線矢印コネクタ 104">
                <a:extLst>
                  <a:ext uri="{FF2B5EF4-FFF2-40B4-BE49-F238E27FC236}">
                    <a16:creationId xmlns:a16="http://schemas.microsoft.com/office/drawing/2014/main" id="{582548F0-4913-3B55-057C-7FA2ECAC80E7}"/>
                  </a:ext>
                </a:extLst>
              </p:cNvPr>
              <p:cNvCxnSpPr>
                <a:cxnSpLocks/>
                <a:stCxn id="3" idx="3"/>
              </p:cNvCxnSpPr>
              <p:nvPr/>
            </p:nvCxnSpPr>
            <p:spPr>
              <a:xfrm flipV="1">
                <a:off x="2201051" y="2724102"/>
                <a:ext cx="504000" cy="699867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ot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円/楕円 109">
                <a:extLst>
                  <a:ext uri="{FF2B5EF4-FFF2-40B4-BE49-F238E27FC236}">
                    <a16:creationId xmlns:a16="http://schemas.microsoft.com/office/drawing/2014/main" id="{BE65CABD-513E-8F58-1675-7A860AF506F2}"/>
                  </a:ext>
                </a:extLst>
              </p:cNvPr>
              <p:cNvSpPr/>
              <p:nvPr/>
            </p:nvSpPr>
            <p:spPr>
              <a:xfrm>
                <a:off x="9355730" y="4571919"/>
                <a:ext cx="900000" cy="36000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1" name="テキスト ボックス 110">
                <a:extLst>
                  <a:ext uri="{FF2B5EF4-FFF2-40B4-BE49-F238E27FC236}">
                    <a16:creationId xmlns:a16="http://schemas.microsoft.com/office/drawing/2014/main" id="{381FCD97-3808-CA1D-06F7-FA628F8FC5A2}"/>
                  </a:ext>
                </a:extLst>
              </p:cNvPr>
              <p:cNvSpPr txBox="1"/>
              <p:nvPr/>
            </p:nvSpPr>
            <p:spPr>
              <a:xfrm>
                <a:off x="9460231" y="4947393"/>
                <a:ext cx="689961" cy="391628"/>
              </a:xfrm>
              <a:prstGeom prst="rect">
                <a:avLst/>
              </a:prstGeom>
              <a:noFill/>
            </p:spPr>
            <p:txBody>
              <a:bodyPr wrap="none" lIns="144000" tIns="72000" rIns="144000" bIns="72000" rtlCol="0">
                <a:spAutoFit/>
              </a:bodyPr>
              <a:lstStyle/>
              <a:p>
                <a:pPr algn="ctr"/>
                <a:r>
                  <a:rPr lang="en-US" altLang="ja-JP" sz="1600" b="1" dirty="0">
                    <a:latin typeface="Times New Roman" panose="02020603050405020304" pitchFamily="18" charset="0"/>
                    <a:ea typeface="Helvetica Neue" panose="02000503000000020004" pitchFamily="2" charset="0"/>
                    <a:cs typeface="Times New Roman" panose="02020603050405020304" pitchFamily="18" charset="0"/>
                  </a:rPr>
                  <a:t>Disk</a:t>
                </a:r>
                <a:endParaRPr kumimoji="1" lang="ja-JP" altLang="en-US" sz="1600" b="1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2" name="円弧 111">
                <a:extLst>
                  <a:ext uri="{FF2B5EF4-FFF2-40B4-BE49-F238E27FC236}">
                    <a16:creationId xmlns:a16="http://schemas.microsoft.com/office/drawing/2014/main" id="{CC2E1205-DE8F-51EA-830C-FF45DF66C0A2}"/>
                  </a:ext>
                </a:extLst>
              </p:cNvPr>
              <p:cNvSpPr/>
              <p:nvPr/>
            </p:nvSpPr>
            <p:spPr>
              <a:xfrm>
                <a:off x="9354694" y="5116239"/>
                <a:ext cx="899998" cy="360000"/>
              </a:xfrm>
              <a:prstGeom prst="arc">
                <a:avLst>
                  <a:gd name="adj1" fmla="val 21573248"/>
                  <a:gd name="adj2" fmla="val 10825328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113" name="直線矢印コネクタ 112">
                <a:extLst>
                  <a:ext uri="{FF2B5EF4-FFF2-40B4-BE49-F238E27FC236}">
                    <a16:creationId xmlns:a16="http://schemas.microsoft.com/office/drawing/2014/main" id="{2C5C6540-FDAA-D117-EC4D-9D3B2EE3BB0B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9355730" y="4742544"/>
                <a:ext cx="0" cy="55440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線矢印コネクタ 116">
                <a:extLst>
                  <a:ext uri="{FF2B5EF4-FFF2-40B4-BE49-F238E27FC236}">
                    <a16:creationId xmlns:a16="http://schemas.microsoft.com/office/drawing/2014/main" id="{6C2D3F2B-A04D-93FB-BA58-5590D9A814DA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10255729" y="4742544"/>
                <a:ext cx="1" cy="553695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線矢印コネクタ 125">
                <a:extLst>
                  <a:ext uri="{FF2B5EF4-FFF2-40B4-BE49-F238E27FC236}">
                    <a16:creationId xmlns:a16="http://schemas.microsoft.com/office/drawing/2014/main" id="{6EEC556E-D4D5-2100-D191-22F61973F1FB}"/>
                  </a:ext>
                </a:extLst>
              </p:cNvPr>
              <p:cNvCxnSpPr>
                <a:cxnSpLocks/>
                <a:stCxn id="74" idx="3"/>
              </p:cNvCxnSpPr>
              <p:nvPr/>
            </p:nvCxnSpPr>
            <p:spPr>
              <a:xfrm>
                <a:off x="10059918" y="4020623"/>
                <a:ext cx="0" cy="742416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線矢印コネクタ 129">
                <a:extLst>
                  <a:ext uri="{FF2B5EF4-FFF2-40B4-BE49-F238E27FC236}">
                    <a16:creationId xmlns:a16="http://schemas.microsoft.com/office/drawing/2014/main" id="{C0D0B0C3-194D-C701-87AB-E637B69814DB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V="1">
                <a:off x="2113141" y="1374555"/>
                <a:ext cx="0" cy="409882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線矢印コネクタ 135">
                <a:extLst>
                  <a:ext uri="{FF2B5EF4-FFF2-40B4-BE49-F238E27FC236}">
                    <a16:creationId xmlns:a16="http://schemas.microsoft.com/office/drawing/2014/main" id="{8A4DFC9B-F125-B8B3-D229-37A5FBA274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12104" y="5334667"/>
                <a:ext cx="601603" cy="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テキスト ボックス 138">
                <a:extLst>
                  <a:ext uri="{FF2B5EF4-FFF2-40B4-BE49-F238E27FC236}">
                    <a16:creationId xmlns:a16="http://schemas.microsoft.com/office/drawing/2014/main" id="{1C06011D-8B06-761A-2C35-D5D0E3697719}"/>
                  </a:ext>
                </a:extLst>
              </p:cNvPr>
              <p:cNvSpPr txBox="1"/>
              <p:nvPr/>
            </p:nvSpPr>
            <p:spPr>
              <a:xfrm>
                <a:off x="2112104" y="4942133"/>
                <a:ext cx="806361" cy="391628"/>
              </a:xfrm>
              <a:prstGeom prst="rect">
                <a:avLst/>
              </a:prstGeom>
              <a:noFill/>
            </p:spPr>
            <p:txBody>
              <a:bodyPr wrap="none" lIns="108000" tIns="72000" rIns="0" bIns="72000" rtlCol="0">
                <a:spAutoFit/>
              </a:bodyPr>
              <a:lstStyle/>
              <a:p>
                <a:r>
                  <a:rPr kumimoji="1" lang="en-US" altLang="ja-JP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Ethernet</a:t>
                </a:r>
                <a:endParaRPr kumimoji="1" lang="ja-JP" altLang="en-US"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E0CB8DA0-A4C0-DCBF-6560-622AE70F7001}"/>
                  </a:ext>
                </a:extLst>
              </p:cNvPr>
              <p:cNvSpPr txBox="1"/>
              <p:nvPr/>
            </p:nvSpPr>
            <p:spPr>
              <a:xfrm>
                <a:off x="6759433" y="5845276"/>
                <a:ext cx="1353091" cy="63784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txBody>
              <a:bodyPr wrap="none" lIns="144000" tIns="72000" rIns="144000" bIns="72000" rtlCol="0" anchor="ctr" anchorCtr="0">
                <a:spAutoFit/>
              </a:bodyPr>
              <a:lstStyle/>
              <a:p>
                <a:pPr algn="ctr"/>
                <a:r>
                  <a:rPr lang="en-US" altLang="ja-JP" sz="16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10</a:t>
                </a:r>
              </a:p>
              <a:p>
                <a:pPr algn="ctr"/>
                <a:r>
                  <a:rPr lang="en-US" altLang="ja-JP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Merger PCs</a:t>
                </a:r>
                <a:endParaRPr kumimoji="1" lang="ja-JP" altLang="en-US" sz="1600" b="1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70B37B67-90CF-776E-F410-CDE342F14929}"/>
                  </a:ext>
                </a:extLst>
              </p:cNvPr>
              <p:cNvSpPr txBox="1"/>
              <p:nvPr/>
            </p:nvSpPr>
            <p:spPr>
              <a:xfrm>
                <a:off x="2941130" y="5845276"/>
                <a:ext cx="1580717" cy="63784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txBody>
              <a:bodyPr wrap="none" lIns="144000" tIns="72000" rIns="144000" bIns="72000" rtlCol="0" anchor="ctr" anchorCtr="0">
                <a:spAutoFit/>
              </a:bodyPr>
              <a:lstStyle/>
              <a:p>
                <a:pPr algn="ctr"/>
                <a:r>
                  <a:rPr lang="en-US" altLang="ja-JP" sz="16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20</a:t>
                </a:r>
              </a:p>
              <a:p>
                <a:pPr algn="ctr"/>
                <a:r>
                  <a:rPr lang="en-US" altLang="ja-JP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Front-end PCs</a:t>
                </a:r>
                <a:endParaRPr kumimoji="1" lang="ja-JP" altLang="en-US" sz="1600" b="1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26FAAEA-46D6-77C8-F01C-98FCD72C1AE9}"/>
                  </a:ext>
                </a:extLst>
              </p:cNvPr>
              <p:cNvSpPr txBox="1"/>
              <p:nvPr/>
            </p:nvSpPr>
            <p:spPr>
              <a:xfrm>
                <a:off x="1318728" y="5845275"/>
                <a:ext cx="940028" cy="63784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txBody>
              <a:bodyPr wrap="none" lIns="144000" tIns="72000" rIns="144000" bIns="72000" rtlCol="0" anchor="ctr" anchorCtr="0">
                <a:spAutoFit/>
              </a:bodyPr>
              <a:lstStyle/>
              <a:p>
                <a:pPr algn="ctr"/>
                <a:r>
                  <a:rPr lang="en-US" altLang="ja-JP" sz="1600" b="1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550</a:t>
                </a:r>
              </a:p>
              <a:p>
                <a:pPr algn="ctr"/>
                <a:r>
                  <a:rPr lang="en-US" altLang="ja-JP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QBEEs</a:t>
                </a:r>
                <a:endParaRPr kumimoji="1" lang="ja-JP" altLang="en-US" sz="1600" b="1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69022DE0-1894-E341-20B4-2BEDE028DB05}"/>
                </a:ext>
              </a:extLst>
            </p:cNvPr>
            <p:cNvGrpSpPr/>
            <p:nvPr/>
          </p:nvGrpSpPr>
          <p:grpSpPr>
            <a:xfrm>
              <a:off x="2063492" y="1605440"/>
              <a:ext cx="486002" cy="360000"/>
              <a:chOff x="1502773" y="1765501"/>
              <a:chExt cx="486002" cy="360000"/>
            </a:xfrm>
          </p:grpSpPr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394A79AE-06A9-B7E9-CAFC-664DCE8BDED0}"/>
                  </a:ext>
                </a:extLst>
              </p:cNvPr>
              <p:cNvSpPr/>
              <p:nvPr/>
            </p:nvSpPr>
            <p:spPr>
              <a:xfrm>
                <a:off x="1628775" y="1855501"/>
                <a:ext cx="360000" cy="180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4" name="円/楕円 63">
                <a:extLst>
                  <a:ext uri="{FF2B5EF4-FFF2-40B4-BE49-F238E27FC236}">
                    <a16:creationId xmlns:a16="http://schemas.microsoft.com/office/drawing/2014/main" id="{761E0B02-D4E7-3CB5-FDC2-47482611FC4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02773" y="1765501"/>
                <a:ext cx="252000" cy="360000"/>
              </a:xfrm>
              <a:prstGeom prst="ellipse">
                <a:avLst/>
              </a:prstGeom>
              <a:solidFill>
                <a:srgbClr val="FFFF0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9B3DAC91-621B-F7D6-FAFA-91F6AD3459AE}"/>
                </a:ext>
              </a:extLst>
            </p:cNvPr>
            <p:cNvCxnSpPr>
              <a:cxnSpLocks/>
              <a:stCxn id="86" idx="3"/>
              <a:endCxn id="7" idx="1"/>
            </p:cNvCxnSpPr>
            <p:nvPr/>
          </p:nvCxnSpPr>
          <p:spPr>
            <a:xfrm flipV="1">
              <a:off x="2549580" y="1980166"/>
              <a:ext cx="763124" cy="32813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D90C3F7D-069A-24DA-E4FC-FE802F11DAD5}"/>
                </a:ext>
              </a:extLst>
            </p:cNvPr>
            <p:cNvSpPr txBox="1"/>
            <p:nvPr/>
          </p:nvSpPr>
          <p:spPr>
            <a:xfrm>
              <a:off x="1961854" y="675422"/>
              <a:ext cx="701218" cy="401442"/>
            </a:xfrm>
            <a:prstGeom prst="rect">
              <a:avLst/>
            </a:prstGeom>
            <a:noFill/>
          </p:spPr>
          <p:txBody>
            <a:bodyPr wrap="none" bIns="108000" rtlCol="0">
              <a:spAutoFit/>
            </a:bodyPr>
            <a:lstStyle/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ea typeface="Helvetica Neue" panose="02000503000000020004" pitchFamily="2" charset="0"/>
                  <a:cs typeface="Times New Roman" panose="02020603050405020304" pitchFamily="18" charset="0"/>
                </a:rPr>
                <a:t>PMTs</a:t>
              </a:r>
              <a:endParaRPr kumimoji="1" lang="ja-JP" altLang="en-US" sz="16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792179BF-3DB1-E695-1E4A-184607FAC98D}"/>
                </a:ext>
              </a:extLst>
            </p:cNvPr>
            <p:cNvGrpSpPr/>
            <p:nvPr/>
          </p:nvGrpSpPr>
          <p:grpSpPr>
            <a:xfrm>
              <a:off x="2069462" y="1074008"/>
              <a:ext cx="486002" cy="360000"/>
              <a:chOff x="1502773" y="1765501"/>
              <a:chExt cx="486002" cy="360000"/>
            </a:xfrm>
          </p:grpSpPr>
          <p:sp>
            <p:nvSpPr>
              <p:cNvPr id="77" name="正方形/長方形 76">
                <a:extLst>
                  <a:ext uri="{FF2B5EF4-FFF2-40B4-BE49-F238E27FC236}">
                    <a16:creationId xmlns:a16="http://schemas.microsoft.com/office/drawing/2014/main" id="{D1022093-61B1-A434-BC28-339EF7001404}"/>
                  </a:ext>
                </a:extLst>
              </p:cNvPr>
              <p:cNvSpPr/>
              <p:nvPr/>
            </p:nvSpPr>
            <p:spPr>
              <a:xfrm>
                <a:off x="1628775" y="1855501"/>
                <a:ext cx="360000" cy="180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9" name="円/楕円 78">
                <a:extLst>
                  <a:ext uri="{FF2B5EF4-FFF2-40B4-BE49-F238E27FC236}">
                    <a16:creationId xmlns:a16="http://schemas.microsoft.com/office/drawing/2014/main" id="{DD9E26C0-E317-F525-D885-81CB84802C4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02773" y="1765501"/>
                <a:ext cx="252000" cy="360000"/>
              </a:xfrm>
              <a:prstGeom prst="ellipse">
                <a:avLst/>
              </a:prstGeom>
              <a:solidFill>
                <a:srgbClr val="FFFF0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488435CF-2566-376E-9D05-DE0D34B4D818}"/>
                </a:ext>
              </a:extLst>
            </p:cNvPr>
            <p:cNvGrpSpPr/>
            <p:nvPr/>
          </p:nvGrpSpPr>
          <p:grpSpPr>
            <a:xfrm>
              <a:off x="2063578" y="2128304"/>
              <a:ext cx="486002" cy="360000"/>
              <a:chOff x="1502773" y="1765501"/>
              <a:chExt cx="486002" cy="360000"/>
            </a:xfrm>
          </p:grpSpPr>
          <p:sp>
            <p:nvSpPr>
              <p:cNvPr id="86" name="正方形/長方形 85">
                <a:extLst>
                  <a:ext uri="{FF2B5EF4-FFF2-40B4-BE49-F238E27FC236}">
                    <a16:creationId xmlns:a16="http://schemas.microsoft.com/office/drawing/2014/main" id="{F80FC474-376A-361B-A3E6-68294B8D3A0C}"/>
                  </a:ext>
                </a:extLst>
              </p:cNvPr>
              <p:cNvSpPr/>
              <p:nvPr/>
            </p:nvSpPr>
            <p:spPr>
              <a:xfrm>
                <a:off x="1628775" y="1855501"/>
                <a:ext cx="360000" cy="180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7" name="円/楕円 86">
                <a:extLst>
                  <a:ext uri="{FF2B5EF4-FFF2-40B4-BE49-F238E27FC236}">
                    <a16:creationId xmlns:a16="http://schemas.microsoft.com/office/drawing/2014/main" id="{D8BCE510-534B-838A-E0BF-219FE958AFD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02773" y="1765501"/>
                <a:ext cx="252000" cy="360000"/>
              </a:xfrm>
              <a:prstGeom prst="ellipse">
                <a:avLst/>
              </a:prstGeom>
              <a:solidFill>
                <a:srgbClr val="FFFF0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9" name="グループ化 88">
              <a:extLst>
                <a:ext uri="{FF2B5EF4-FFF2-40B4-BE49-F238E27FC236}">
                  <a16:creationId xmlns:a16="http://schemas.microsoft.com/office/drawing/2014/main" id="{F265DE5D-8596-2515-B65D-CC1B854BC407}"/>
                </a:ext>
              </a:extLst>
            </p:cNvPr>
            <p:cNvGrpSpPr/>
            <p:nvPr/>
          </p:nvGrpSpPr>
          <p:grpSpPr>
            <a:xfrm>
              <a:off x="2061456" y="2667213"/>
              <a:ext cx="486002" cy="360000"/>
              <a:chOff x="1502773" y="1765501"/>
              <a:chExt cx="486002" cy="360000"/>
            </a:xfrm>
          </p:grpSpPr>
          <p:sp>
            <p:nvSpPr>
              <p:cNvPr id="90" name="正方形/長方形 89">
                <a:extLst>
                  <a:ext uri="{FF2B5EF4-FFF2-40B4-BE49-F238E27FC236}">
                    <a16:creationId xmlns:a16="http://schemas.microsoft.com/office/drawing/2014/main" id="{275FF726-9DC7-12BC-D05E-AA3CA348E092}"/>
                  </a:ext>
                </a:extLst>
              </p:cNvPr>
              <p:cNvSpPr/>
              <p:nvPr/>
            </p:nvSpPr>
            <p:spPr>
              <a:xfrm>
                <a:off x="1628775" y="1855501"/>
                <a:ext cx="360000" cy="180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3CE2F488-6AE1-87BE-CD0A-544DD12BB7E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02773" y="1765501"/>
                <a:ext cx="252000" cy="360000"/>
              </a:xfrm>
              <a:prstGeom prst="ellipse">
                <a:avLst/>
              </a:prstGeom>
              <a:solidFill>
                <a:srgbClr val="FFFF0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E2AA74DB-8AD1-A880-EA35-E4A28E9CE549}"/>
                </a:ext>
              </a:extLst>
            </p:cNvPr>
            <p:cNvGrpSpPr/>
            <p:nvPr/>
          </p:nvGrpSpPr>
          <p:grpSpPr>
            <a:xfrm>
              <a:off x="2058202" y="3196987"/>
              <a:ext cx="486002" cy="360000"/>
              <a:chOff x="1502773" y="1765501"/>
              <a:chExt cx="486002" cy="360000"/>
            </a:xfrm>
          </p:grpSpPr>
          <p:sp>
            <p:nvSpPr>
              <p:cNvPr id="95" name="正方形/長方形 94">
                <a:extLst>
                  <a:ext uri="{FF2B5EF4-FFF2-40B4-BE49-F238E27FC236}">
                    <a16:creationId xmlns:a16="http://schemas.microsoft.com/office/drawing/2014/main" id="{D9F44A5D-40B5-1667-AE00-1E70930FFA07}"/>
                  </a:ext>
                </a:extLst>
              </p:cNvPr>
              <p:cNvSpPr/>
              <p:nvPr/>
            </p:nvSpPr>
            <p:spPr>
              <a:xfrm>
                <a:off x="1628775" y="1855501"/>
                <a:ext cx="360000" cy="180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617509E3-BEF2-2E36-57BC-B1B065753B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02773" y="1765501"/>
                <a:ext cx="252000" cy="360000"/>
              </a:xfrm>
              <a:prstGeom prst="ellipse">
                <a:avLst/>
              </a:prstGeom>
              <a:solidFill>
                <a:srgbClr val="FFFF0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BBD29A25-713C-3018-B423-3A7C464038F3}"/>
                </a:ext>
              </a:extLst>
            </p:cNvPr>
            <p:cNvCxnSpPr>
              <a:cxnSpLocks/>
              <a:stCxn id="77" idx="3"/>
            </p:cNvCxnSpPr>
            <p:nvPr/>
          </p:nvCxnSpPr>
          <p:spPr>
            <a:xfrm>
              <a:off x="2555464" y="1254008"/>
              <a:ext cx="763124" cy="5276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2EFFCAA5-3154-0B53-4EC7-6330C67BF4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0739" y="2175980"/>
              <a:ext cx="777849" cy="120100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テキスト ボックス 106">
              <a:extLst>
                <a:ext uri="{FF2B5EF4-FFF2-40B4-BE49-F238E27FC236}">
                  <a16:creationId xmlns:a16="http://schemas.microsoft.com/office/drawing/2014/main" id="{C6B04E48-4F36-1BE6-1558-6BF0D7A35E51}"/>
                </a:ext>
              </a:extLst>
            </p:cNvPr>
            <p:cNvSpPr txBox="1"/>
            <p:nvPr/>
          </p:nvSpPr>
          <p:spPr>
            <a:xfrm>
              <a:off x="1840188" y="5544727"/>
              <a:ext cx="940028" cy="63784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lIns="144000" tIns="72000" rIns="144000" bIns="72000" rtlCol="0" anchor="ctr" anchorCtr="0">
              <a:spAutoFit/>
            </a:bodyPr>
            <a:lstStyle/>
            <a:p>
              <a:pPr algn="ctr"/>
              <a:r>
                <a:rPr lang="en-US" altLang="ja-JP" sz="1600" b="1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13,000</a:t>
              </a:r>
            </a:p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PMTs</a:t>
              </a:r>
              <a:endParaRPr kumimoji="1" lang="ja-JP" altLang="en-US" sz="16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9" name="直線矢印コネクタ 108">
              <a:extLst>
                <a:ext uri="{FF2B5EF4-FFF2-40B4-BE49-F238E27FC236}">
                  <a16:creationId xmlns:a16="http://schemas.microsoft.com/office/drawing/2014/main" id="{4091EBAA-D804-A727-648A-37B311E3F24E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2549494" y="1785440"/>
              <a:ext cx="765683" cy="10120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線矢印コネクタ 117">
              <a:extLst>
                <a:ext uri="{FF2B5EF4-FFF2-40B4-BE49-F238E27FC236}">
                  <a16:creationId xmlns:a16="http://schemas.microsoft.com/office/drawing/2014/main" id="{6FEE3FBD-73C7-F229-AA3C-295C5BAD2169}"/>
                </a:ext>
              </a:extLst>
            </p:cNvPr>
            <p:cNvCxnSpPr>
              <a:cxnSpLocks/>
              <a:stCxn id="90" idx="3"/>
            </p:cNvCxnSpPr>
            <p:nvPr/>
          </p:nvCxnSpPr>
          <p:spPr>
            <a:xfrm flipV="1">
              <a:off x="2547458" y="2075016"/>
              <a:ext cx="767719" cy="7721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円/楕円 120">
              <a:extLst>
                <a:ext uri="{FF2B5EF4-FFF2-40B4-BE49-F238E27FC236}">
                  <a16:creationId xmlns:a16="http://schemas.microsoft.com/office/drawing/2014/main" id="{23D04B7B-0A5A-8B48-8032-6DB9582438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54630" y="3878973"/>
              <a:ext cx="72000" cy="72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3" name="円/楕円 132">
              <a:extLst>
                <a:ext uri="{FF2B5EF4-FFF2-40B4-BE49-F238E27FC236}">
                  <a16:creationId xmlns:a16="http://schemas.microsoft.com/office/drawing/2014/main" id="{242CEB21-D584-4FC8-EA2B-59A9C77A91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54630" y="4421986"/>
              <a:ext cx="72000" cy="72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636FE5F2-D7A7-44C2-D875-CE404A2BF1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57607" y="4950086"/>
              <a:ext cx="72000" cy="72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A51FDDB9-15D2-D3D2-7AB3-3C1BFB7FD5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54630" y="4680956"/>
              <a:ext cx="72000" cy="72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5D33B809-A876-500C-D0DF-7212CCE16B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54630" y="4156286"/>
              <a:ext cx="72000" cy="72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8505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D874470A-5788-0BB3-0A1B-D17102094346}"/>
              </a:ext>
            </a:extLst>
          </p:cNvPr>
          <p:cNvGrpSpPr/>
          <p:nvPr/>
        </p:nvGrpSpPr>
        <p:grpSpPr>
          <a:xfrm>
            <a:off x="3390575" y="1629000"/>
            <a:ext cx="5410849" cy="3600000"/>
            <a:chOff x="2897833" y="1255738"/>
            <a:chExt cx="5410849" cy="3600000"/>
          </a:xfrm>
        </p:grpSpPr>
        <p:pic>
          <p:nvPicPr>
            <p:cNvPr id="2" name="図 1">
              <a:extLst>
                <a:ext uri="{FF2B5EF4-FFF2-40B4-BE49-F238E27FC236}">
                  <a16:creationId xmlns:a16="http://schemas.microsoft.com/office/drawing/2014/main" id="{C55A8A99-7670-C1BD-9552-F1FD950B28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071" t="11163" r="21373" b="33555"/>
            <a:stretch/>
          </p:blipFill>
          <p:spPr>
            <a:xfrm>
              <a:off x="2897833" y="1255738"/>
              <a:ext cx="3198167" cy="3600000"/>
            </a:xfrm>
            <a:prstGeom prst="rect">
              <a:avLst/>
            </a:prstGeom>
          </p:spPr>
        </p:pic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BDB321B4-920A-8BEA-5A36-6FE360B66E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845" t="8189" r="28115" b="30157"/>
            <a:stretch/>
          </p:blipFill>
          <p:spPr>
            <a:xfrm>
              <a:off x="6096000" y="1255738"/>
              <a:ext cx="2212682" cy="36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19491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C36A8D43-2570-0520-E7C3-8CD35B1C78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16" t="8841" r="28624" b="66614"/>
          <a:stretch/>
        </p:blipFill>
        <p:spPr>
          <a:xfrm>
            <a:off x="3921773" y="1989000"/>
            <a:ext cx="4348453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296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099B049-C6B0-257E-AD00-0D5A8E1951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28" t="38975" r="29565" b="37308"/>
          <a:stretch/>
        </p:blipFill>
        <p:spPr>
          <a:xfrm>
            <a:off x="3918787" y="1989000"/>
            <a:ext cx="4354425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3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FBBA308-4832-385B-1540-13BE8CFABF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10" t="8592" r="28718" b="64297"/>
          <a:stretch/>
        </p:blipFill>
        <p:spPr>
          <a:xfrm>
            <a:off x="4168131" y="1989000"/>
            <a:ext cx="3855738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92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78FA93D9-2DD9-3EE1-55A6-64F3E50E97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44" t="41185" r="28910" b="32741"/>
          <a:stretch/>
        </p:blipFill>
        <p:spPr>
          <a:xfrm>
            <a:off x="4165091" y="1989000"/>
            <a:ext cx="3861818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403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E491826-426B-8538-07F8-B86DF7779F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53" t="45448" r="17160" b="15842"/>
          <a:stretch/>
        </p:blipFill>
        <p:spPr>
          <a:xfrm>
            <a:off x="4015998" y="1629000"/>
            <a:ext cx="4160003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943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81F15A66-B1A9-C225-A941-D67D354D22A4}"/>
              </a:ext>
            </a:extLst>
          </p:cNvPr>
          <p:cNvGrpSpPr/>
          <p:nvPr/>
        </p:nvGrpSpPr>
        <p:grpSpPr>
          <a:xfrm>
            <a:off x="3506270" y="1629000"/>
            <a:ext cx="5179459" cy="3600000"/>
            <a:chOff x="3506270" y="1629000"/>
            <a:chExt cx="5179459" cy="3600000"/>
          </a:xfrm>
        </p:grpSpPr>
        <p:pic>
          <p:nvPicPr>
            <p:cNvPr id="2" name="図 1">
              <a:extLst>
                <a:ext uri="{FF2B5EF4-FFF2-40B4-BE49-F238E27FC236}">
                  <a16:creationId xmlns:a16="http://schemas.microsoft.com/office/drawing/2014/main" id="{98C06202-AECB-F69B-EA9C-5E5365F6BC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382" t="50000" r="27396" b="21403"/>
            <a:stretch/>
          </p:blipFill>
          <p:spPr>
            <a:xfrm>
              <a:off x="3506270" y="1629000"/>
              <a:ext cx="5179459" cy="3600000"/>
            </a:xfrm>
            <a:prstGeom prst="rect">
              <a:avLst/>
            </a:prstGeom>
          </p:spPr>
        </p:pic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AB5C257F-2C73-75A9-BE85-0C2B9E332FC2}"/>
                </a:ext>
              </a:extLst>
            </p:cNvPr>
            <p:cNvSpPr/>
            <p:nvPr/>
          </p:nvSpPr>
          <p:spPr>
            <a:xfrm>
              <a:off x="8505729" y="3069000"/>
              <a:ext cx="180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7229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636785DD-8CA6-F9D5-E2A1-731B798C0FEE}"/>
              </a:ext>
            </a:extLst>
          </p:cNvPr>
          <p:cNvGrpSpPr/>
          <p:nvPr/>
        </p:nvGrpSpPr>
        <p:grpSpPr>
          <a:xfrm>
            <a:off x="3693391" y="1629000"/>
            <a:ext cx="4805217" cy="3600000"/>
            <a:chOff x="3693391" y="1629000"/>
            <a:chExt cx="4805217" cy="3600000"/>
          </a:xfrm>
        </p:grpSpPr>
        <p:pic>
          <p:nvPicPr>
            <p:cNvPr id="3" name="図 2" descr="屋内, 座る, テーブル, 鍋 が含まれている画像&#10;&#10;自動的に生成された説明">
              <a:extLst>
                <a:ext uri="{FF2B5EF4-FFF2-40B4-BE49-F238E27FC236}">
                  <a16:creationId xmlns:a16="http://schemas.microsoft.com/office/drawing/2014/main" id="{9AFE0C03-159E-4099-ACD0-CAAD17809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93391" y="1629000"/>
              <a:ext cx="4805217" cy="3600000"/>
            </a:xfrm>
            <a:prstGeom prst="rect">
              <a:avLst/>
            </a:prstGeom>
          </p:spPr>
        </p:pic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F9872F45-1A5E-461A-6D91-B6E5EBDA7448}"/>
                </a:ext>
              </a:extLst>
            </p:cNvPr>
            <p:cNvSpPr txBox="1"/>
            <p:nvPr/>
          </p:nvSpPr>
          <p:spPr>
            <a:xfrm>
              <a:off x="7143750" y="1629000"/>
              <a:ext cx="1354858" cy="695163"/>
            </a:xfrm>
            <a:prstGeom prst="rect">
              <a:avLst/>
            </a:prstGeom>
            <a:noFill/>
          </p:spPr>
          <p:txBody>
            <a:bodyPr wrap="none" tIns="216000" rtlCol="0">
              <a:spAutoFit/>
            </a:bodyPr>
            <a:lstStyle/>
            <a:p>
              <a:r>
                <a:rPr kumimoji="1" lang="en-US" altLang="ja-JP" sz="2800" b="1" dirty="0">
                  <a:solidFill>
                    <a:srgbClr val="FFFF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Acrylic</a:t>
              </a:r>
              <a:endParaRPr kumimoji="1" lang="ja-JP" altLang="en-US" sz="2800" b="1">
                <a:solidFill>
                  <a:srgbClr val="FFFF00"/>
                </a:solidFill>
                <a:latin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B5A4C813-9BBA-2085-D92B-AE52E022229D}"/>
                </a:ext>
              </a:extLst>
            </p:cNvPr>
            <p:cNvSpPr txBox="1"/>
            <p:nvPr/>
          </p:nvSpPr>
          <p:spPr>
            <a:xfrm>
              <a:off x="7143750" y="3140853"/>
              <a:ext cx="896399" cy="576293"/>
            </a:xfrm>
            <a:prstGeom prst="rect">
              <a:avLst/>
            </a:prstGeom>
            <a:noFill/>
          </p:spPr>
          <p:txBody>
            <a:bodyPr wrap="none" tIns="72000" bIns="72000" rtlCol="0">
              <a:spAutoFit/>
            </a:bodyPr>
            <a:lstStyle/>
            <a:p>
              <a:r>
                <a:rPr lang="en-US" altLang="ja-JP" sz="2800" b="1" dirty="0">
                  <a:solidFill>
                    <a:srgbClr val="00FA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FRP</a:t>
              </a:r>
              <a:endParaRPr kumimoji="1" lang="ja-JP" altLang="en-US" sz="2800" b="1">
                <a:solidFill>
                  <a:srgbClr val="00FA00"/>
                </a:solidFill>
                <a:latin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833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38013</TotalTime>
  <Words>53</Words>
  <Application>Microsoft Macintosh PowerPoint</Application>
  <PresentationFormat>ワイド画面</PresentationFormat>
  <Paragraphs>46</Paragraphs>
  <Slides>18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5" baseType="lpstr">
      <vt:lpstr>游ゴシック</vt:lpstr>
      <vt:lpstr>游ゴシック Light</vt:lpstr>
      <vt:lpstr>Arial</vt:lpstr>
      <vt:lpstr>Cambria Math</vt:lpstr>
      <vt:lpstr>Helvetica Neue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酒井 聖矢</dc:creator>
  <cp:lastModifiedBy>酒井 聖矢</cp:lastModifiedBy>
  <cp:revision>1799</cp:revision>
  <cp:lastPrinted>2020-07-31T07:11:19Z</cp:lastPrinted>
  <dcterms:created xsi:type="dcterms:W3CDTF">2019-10-30T04:11:52Z</dcterms:created>
  <dcterms:modified xsi:type="dcterms:W3CDTF">2023-07-16T18:00:03Z</dcterms:modified>
</cp:coreProperties>
</file>

<file path=docProps/thumbnail.jpeg>
</file>